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fc338d29b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e8d128f70c45ef"/>
  </p:sldMasterIdLst>
  <p:sldIdLst>
    <p:sldId xmlns:r="http://schemas.openxmlformats.org/officeDocument/2006/relationships" id="256" r:id="Rba5efba2a628417b"/>
    <p:sldId xmlns:r="http://schemas.openxmlformats.org/officeDocument/2006/relationships" id="257" r:id="Rd838a43db21d4a4f"/>
    <p:sldId xmlns:r="http://schemas.openxmlformats.org/officeDocument/2006/relationships" id="258" r:id="R120ec2736fbf476f"/>
    <p:sldId xmlns:r="http://schemas.openxmlformats.org/officeDocument/2006/relationships" id="259" r:id="Ra06608609cc44277"/>
    <p:sldId xmlns:r="http://schemas.openxmlformats.org/officeDocument/2006/relationships" id="260" r:id="Rae1351b3d5aa44b6"/>
    <p:sldId xmlns:r="http://schemas.openxmlformats.org/officeDocument/2006/relationships" id="261" r:id="R39e7263717c74db3"/>
    <p:sldId xmlns:r="http://schemas.openxmlformats.org/officeDocument/2006/relationships" id="262" r:id="Rd1a463219724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e8d128f70c45ef" /><Relationship Type="http://schemas.openxmlformats.org/officeDocument/2006/relationships/slide" Target="/ppt/slides/slide1.xml" Id="Rba5efba2a628417b" /><Relationship Type="http://schemas.openxmlformats.org/officeDocument/2006/relationships/slide" Target="/ppt/slides/slide2.xml" Id="Rd838a43db21d4a4f" /><Relationship Type="http://schemas.openxmlformats.org/officeDocument/2006/relationships/slide" Target="/ppt/slides/slide3.xml" Id="R120ec2736fbf476f" /><Relationship Type="http://schemas.openxmlformats.org/officeDocument/2006/relationships/slide" Target="/ppt/slides/slide4.xml" Id="Ra06608609cc44277" /><Relationship Type="http://schemas.openxmlformats.org/officeDocument/2006/relationships/slide" Target="/ppt/slides/slide5.xml" Id="Rae1351b3d5aa44b6" /><Relationship Type="http://schemas.openxmlformats.org/officeDocument/2006/relationships/slide" Target="/ppt/slides/slide6.xml" Id="R39e7263717c74db3" /><Relationship Type="http://schemas.openxmlformats.org/officeDocument/2006/relationships/slide" Target="/ppt/slides/slide7.xml" Id="Rd1a463219724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cb8a5dc33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98dbba5f4753" /><Relationship Type="http://schemas.openxmlformats.org/officeDocument/2006/relationships/theme" Target="/ppt/slideMasters/theme/theme1.xml" Id="R72d8177416a7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798dbba5f47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79f22eff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1c78c006d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1ec28d5e8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e180f97cb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4940672cd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29b23959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bc0f2d990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22 597 216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HETLAND TOLLEFSEN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Eigerøyveien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3 AS</a:t>
            </a:r>
          </a:p>
        </p:txBody>
      </p:sp>
    </p:spTree>
  </p:cSld>
  <p:clrMapOvr>
    <a:masterClrMapping xmlns:a="http://schemas.openxmlformats.org/drawingml/2006/main"/>
  </p:clrMapOvr>
</p:sld>
</file>