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6372c677f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6f626c5ae4b57"/>
  </p:sldMasterIdLst>
  <p:sldIdLst>
    <p:sldId xmlns:r="http://schemas.openxmlformats.org/officeDocument/2006/relationships" id="256" r:id="R3dbfc4f1df2d4a49"/>
    <p:sldId xmlns:r="http://schemas.openxmlformats.org/officeDocument/2006/relationships" id="257" r:id="R148685efa43448e5"/>
    <p:sldId xmlns:r="http://schemas.openxmlformats.org/officeDocument/2006/relationships" id="258" r:id="R2dc630ea47d742b0"/>
    <p:sldId xmlns:r="http://schemas.openxmlformats.org/officeDocument/2006/relationships" id="259" r:id="R54e2eb8f1c134d21"/>
    <p:sldId xmlns:r="http://schemas.openxmlformats.org/officeDocument/2006/relationships" id="260" r:id="R9a49be8e9a0643d2"/>
    <p:sldId xmlns:r="http://schemas.openxmlformats.org/officeDocument/2006/relationships" id="261" r:id="R565ccb30f8514d67"/>
    <p:sldId xmlns:r="http://schemas.openxmlformats.org/officeDocument/2006/relationships" id="262" r:id="R1a873bbd2680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6f626c5ae4b57" /><Relationship Type="http://schemas.openxmlformats.org/officeDocument/2006/relationships/slide" Target="/ppt/slides/slide1.xml" Id="R3dbfc4f1df2d4a49" /><Relationship Type="http://schemas.openxmlformats.org/officeDocument/2006/relationships/slide" Target="/ppt/slides/slide2.xml" Id="R148685efa43448e5" /><Relationship Type="http://schemas.openxmlformats.org/officeDocument/2006/relationships/slide" Target="/ppt/slides/slide3.xml" Id="R2dc630ea47d742b0" /><Relationship Type="http://schemas.openxmlformats.org/officeDocument/2006/relationships/slide" Target="/ppt/slides/slide4.xml" Id="R54e2eb8f1c134d21" /><Relationship Type="http://schemas.openxmlformats.org/officeDocument/2006/relationships/slide" Target="/ppt/slides/slide5.xml" Id="R9a49be8e9a0643d2" /><Relationship Type="http://schemas.openxmlformats.org/officeDocument/2006/relationships/slide" Target="/ppt/slides/slide6.xml" Id="R565ccb30f8514d67" /><Relationship Type="http://schemas.openxmlformats.org/officeDocument/2006/relationships/slide" Target="/ppt/slides/slide7.xml" Id="R1a873bbd2680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0fba55340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1c0b2e014f40" /><Relationship Type="http://schemas.openxmlformats.org/officeDocument/2006/relationships/theme" Target="/ppt/slideMasters/theme/theme1.xml" Id="R830c452d3ace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a1c0b2e01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65d290a12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85ac48f6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1f5ca51c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0b5315b4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e103329a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211f305bc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a2cad252a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22 597 216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