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84fb8f414a4c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dc031e958d4448"/>
  </p:sldMasterIdLst>
  <p:sldIdLst>
    <p:sldId xmlns:r="http://schemas.openxmlformats.org/officeDocument/2006/relationships" id="256" r:id="R26c9dddd8e494c90"/>
    <p:sldId xmlns:r="http://schemas.openxmlformats.org/officeDocument/2006/relationships" id="257" r:id="R3d7135d86c3e42a8"/>
    <p:sldId xmlns:r="http://schemas.openxmlformats.org/officeDocument/2006/relationships" id="258" r:id="R871a84a5d75e47e7"/>
    <p:sldId xmlns:r="http://schemas.openxmlformats.org/officeDocument/2006/relationships" id="259" r:id="Rc75cbc5ed3db4a3e"/>
    <p:sldId xmlns:r="http://schemas.openxmlformats.org/officeDocument/2006/relationships" id="260" r:id="R1301e709922b4747"/>
    <p:sldId xmlns:r="http://schemas.openxmlformats.org/officeDocument/2006/relationships" id="261" r:id="Rd8e5129f596549fd"/>
    <p:sldId xmlns:r="http://schemas.openxmlformats.org/officeDocument/2006/relationships" id="262" r:id="R9c1a30a706764f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dc031e958d4448" /><Relationship Type="http://schemas.openxmlformats.org/officeDocument/2006/relationships/slide" Target="/ppt/slides/slide1.xml" Id="R26c9dddd8e494c90" /><Relationship Type="http://schemas.openxmlformats.org/officeDocument/2006/relationships/slide" Target="/ppt/slides/slide2.xml" Id="R3d7135d86c3e42a8" /><Relationship Type="http://schemas.openxmlformats.org/officeDocument/2006/relationships/slide" Target="/ppt/slides/slide3.xml" Id="R871a84a5d75e47e7" /><Relationship Type="http://schemas.openxmlformats.org/officeDocument/2006/relationships/slide" Target="/ppt/slides/slide4.xml" Id="Rc75cbc5ed3db4a3e" /><Relationship Type="http://schemas.openxmlformats.org/officeDocument/2006/relationships/slide" Target="/ppt/slides/slide5.xml" Id="R1301e709922b4747" /><Relationship Type="http://schemas.openxmlformats.org/officeDocument/2006/relationships/slide" Target="/ppt/slides/slide6.xml" Id="Rd8e5129f596549fd" /><Relationship Type="http://schemas.openxmlformats.org/officeDocument/2006/relationships/slide" Target="/ppt/slides/slide7.xml" Id="R9c1a30a706764f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f25f4da5094b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ef872e8e44b14" /><Relationship Type="http://schemas.openxmlformats.org/officeDocument/2006/relationships/theme" Target="/ppt/slideMasters/theme/theme1.xml" Id="Ra9a424e2dd094c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7ef872e8e44b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946a7f2a144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0cfd79ac34d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ca6effce34d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7702ad1d94c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29d3b487f47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44e03863d42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543dc729c44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3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18 588 552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22 421 052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TOLLEFSEN ÅSHILD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