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386f2bb48c4f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e943a2261e49d8"/>
  </p:sldMasterIdLst>
  <p:sldIdLst>
    <p:sldId xmlns:r="http://schemas.openxmlformats.org/officeDocument/2006/relationships" id="256" r:id="Rca196f0511364e3a"/>
    <p:sldId xmlns:r="http://schemas.openxmlformats.org/officeDocument/2006/relationships" id="257" r:id="R4963ce9a519841ff"/>
    <p:sldId xmlns:r="http://schemas.openxmlformats.org/officeDocument/2006/relationships" id="258" r:id="Rf97d87c7d6c04a6e"/>
    <p:sldId xmlns:r="http://schemas.openxmlformats.org/officeDocument/2006/relationships" id="259" r:id="R72001cc459014fcd"/>
    <p:sldId xmlns:r="http://schemas.openxmlformats.org/officeDocument/2006/relationships" id="260" r:id="R6d7bc3bd3eef4042"/>
    <p:sldId xmlns:r="http://schemas.openxmlformats.org/officeDocument/2006/relationships" id="261" r:id="Rac8d08619b3c480e"/>
    <p:sldId xmlns:r="http://schemas.openxmlformats.org/officeDocument/2006/relationships" id="262" r:id="R7c25e5eaf5af4c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e943a2261e49d8" /><Relationship Type="http://schemas.openxmlformats.org/officeDocument/2006/relationships/slide" Target="/ppt/slides/slide1.xml" Id="Rca196f0511364e3a" /><Relationship Type="http://schemas.openxmlformats.org/officeDocument/2006/relationships/slide" Target="/ppt/slides/slide2.xml" Id="R4963ce9a519841ff" /><Relationship Type="http://schemas.openxmlformats.org/officeDocument/2006/relationships/slide" Target="/ppt/slides/slide3.xml" Id="Rf97d87c7d6c04a6e" /><Relationship Type="http://schemas.openxmlformats.org/officeDocument/2006/relationships/slide" Target="/ppt/slides/slide4.xml" Id="R72001cc459014fcd" /><Relationship Type="http://schemas.openxmlformats.org/officeDocument/2006/relationships/slide" Target="/ppt/slides/slide5.xml" Id="R6d7bc3bd3eef4042" /><Relationship Type="http://schemas.openxmlformats.org/officeDocument/2006/relationships/slide" Target="/ppt/slides/slide6.xml" Id="Rac8d08619b3c480e" /><Relationship Type="http://schemas.openxmlformats.org/officeDocument/2006/relationships/slide" Target="/ppt/slides/slide7.xml" Id="R7c25e5eaf5af4c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64b9d8436e4e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ef4ff7e0d4bfa" /><Relationship Type="http://schemas.openxmlformats.org/officeDocument/2006/relationships/theme" Target="/ppt/slideMasters/theme/theme1.xml" Id="Rd0a468ec6cff40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9ef4ff7e0d4b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d4949e6724e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a673dac5648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06160ff944a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2749f7fd44c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827b151d641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6682ff6b947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14552c19244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BORGEN HOLDING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BORGEN HOLDING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BORGEN HOLDING 1 AS ble etablert [år] og holder til i Våler I Solør.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BORGEN HOLDING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BORGEN HOLDING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BORGEN HOLDING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449 480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1 498 917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BORGEN HOLDING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OLASTUEN ANE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OLASTUEN HÅKON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BORGEN HOLDING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Tuvjordet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2436 Våler I Solør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917 504 792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BORGEN HOLDING 1 AS</a:t>
            </a:r>
          </a:p>
        </p:txBody>
      </p:sp>
    </p:spTree>
  </p:cSld>
  <p:clrMapOvr>
    <a:masterClrMapping xmlns:a="http://schemas.openxmlformats.org/drawingml/2006/main"/>
  </p:clrMapOvr>
</p:sld>
</file>