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033f56d00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fbfaa6d084b6c"/>
  </p:sldMasterIdLst>
  <p:sldIdLst>
    <p:sldId xmlns:r="http://schemas.openxmlformats.org/officeDocument/2006/relationships" id="256" r:id="R7fd200fddfea4c93"/>
    <p:sldId xmlns:r="http://schemas.openxmlformats.org/officeDocument/2006/relationships" id="257" r:id="R10120e206a0e4e27"/>
    <p:sldId xmlns:r="http://schemas.openxmlformats.org/officeDocument/2006/relationships" id="258" r:id="R42fd4a7926254d58"/>
    <p:sldId xmlns:r="http://schemas.openxmlformats.org/officeDocument/2006/relationships" id="259" r:id="R587d921dd5274fd2"/>
    <p:sldId xmlns:r="http://schemas.openxmlformats.org/officeDocument/2006/relationships" id="260" r:id="Rd22f16a8915d4985"/>
    <p:sldId xmlns:r="http://schemas.openxmlformats.org/officeDocument/2006/relationships" id="261" r:id="Red9fc0af929e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fbfaa6d084b6c" /><Relationship Type="http://schemas.openxmlformats.org/officeDocument/2006/relationships/slide" Target="/ppt/slides/slide1.xml" Id="R7fd200fddfea4c93" /><Relationship Type="http://schemas.openxmlformats.org/officeDocument/2006/relationships/slide" Target="/ppt/slides/slide2.xml" Id="R10120e206a0e4e27" /><Relationship Type="http://schemas.openxmlformats.org/officeDocument/2006/relationships/slide" Target="/ppt/slides/slide3.xml" Id="R42fd4a7926254d58" /><Relationship Type="http://schemas.openxmlformats.org/officeDocument/2006/relationships/slide" Target="/ppt/slides/slide4.xml" Id="R587d921dd5274fd2" /><Relationship Type="http://schemas.openxmlformats.org/officeDocument/2006/relationships/slide" Target="/ppt/slides/slide5.xml" Id="Rd22f16a8915d4985" /><Relationship Type="http://schemas.openxmlformats.org/officeDocument/2006/relationships/slide" Target="/ppt/slides/slide6.xml" Id="Red9fc0af929e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5ca5026d3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b3b8ca10e41b7" /><Relationship Type="http://schemas.openxmlformats.org/officeDocument/2006/relationships/theme" Target="/ppt/slideMasters/theme/theme1.xml" Id="R6af226b3a54443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b3b8ca10e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b29766a8a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5f452464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d41018ff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ab57c6702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e82266a041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595546c68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FORSIKRING ARENDAL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FORSIKRING ARENDAL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