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29a6911a7843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5208213c644a4a"/>
  </p:sldMasterIdLst>
  <p:sldIdLst>
    <p:sldId xmlns:r="http://schemas.openxmlformats.org/officeDocument/2006/relationships" id="256" r:id="Rcdeeba4eee74400f"/>
    <p:sldId xmlns:r="http://schemas.openxmlformats.org/officeDocument/2006/relationships" id="257" r:id="R9b4ad82df05c4b10"/>
    <p:sldId xmlns:r="http://schemas.openxmlformats.org/officeDocument/2006/relationships" id="258" r:id="Ra475ebe9307e4a33"/>
    <p:sldId xmlns:r="http://schemas.openxmlformats.org/officeDocument/2006/relationships" id="259" r:id="R486f1b1dada842d8"/>
    <p:sldId xmlns:r="http://schemas.openxmlformats.org/officeDocument/2006/relationships" id="260" r:id="Ref159e46aa6b4697"/>
    <p:sldId xmlns:r="http://schemas.openxmlformats.org/officeDocument/2006/relationships" id="261" r:id="R8d617ea8c12b48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208213c644a4a" /><Relationship Type="http://schemas.openxmlformats.org/officeDocument/2006/relationships/slide" Target="/ppt/slides/slide1.xml" Id="Rcdeeba4eee74400f" /><Relationship Type="http://schemas.openxmlformats.org/officeDocument/2006/relationships/slide" Target="/ppt/slides/slide2.xml" Id="R9b4ad82df05c4b10" /><Relationship Type="http://schemas.openxmlformats.org/officeDocument/2006/relationships/slide" Target="/ppt/slides/slide3.xml" Id="Ra475ebe9307e4a33" /><Relationship Type="http://schemas.openxmlformats.org/officeDocument/2006/relationships/slide" Target="/ppt/slides/slide4.xml" Id="R486f1b1dada842d8" /><Relationship Type="http://schemas.openxmlformats.org/officeDocument/2006/relationships/slide" Target="/ppt/slides/slide5.xml" Id="Ref159e46aa6b4697" /><Relationship Type="http://schemas.openxmlformats.org/officeDocument/2006/relationships/slide" Target="/ppt/slides/slide6.xml" Id="R8d617ea8c12b48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5243fc0224b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aac6a5c774214" /><Relationship Type="http://schemas.openxmlformats.org/officeDocument/2006/relationships/theme" Target="/ppt/slideMasters/theme/theme1.xml" Id="Re4de4d1576a0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9aac6a5c7742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a3422e41e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c48ca87e649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752517c8341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5c801fb9341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096741bb2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4942b0fb0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