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9e31b2c92140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e6e466a4c54e1a"/>
  </p:sldMasterIdLst>
  <p:sldIdLst>
    <p:sldId xmlns:r="http://schemas.openxmlformats.org/officeDocument/2006/relationships" id="256" r:id="Rde8278c29adc4a93"/>
    <p:sldId xmlns:r="http://schemas.openxmlformats.org/officeDocument/2006/relationships" id="257" r:id="R7648cc93068c43a7"/>
    <p:sldId xmlns:r="http://schemas.openxmlformats.org/officeDocument/2006/relationships" id="258" r:id="R2d67ffaf63c14397"/>
    <p:sldId xmlns:r="http://schemas.openxmlformats.org/officeDocument/2006/relationships" id="259" r:id="R4b5c2095db114592"/>
    <p:sldId xmlns:r="http://schemas.openxmlformats.org/officeDocument/2006/relationships" id="260" r:id="R26d2f738da844653"/>
    <p:sldId xmlns:r="http://schemas.openxmlformats.org/officeDocument/2006/relationships" id="261" r:id="Rf89ccf59791f4981"/>
    <p:sldId xmlns:r="http://schemas.openxmlformats.org/officeDocument/2006/relationships" id="262" r:id="R89abc96327ac42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e6e466a4c54e1a" /><Relationship Type="http://schemas.openxmlformats.org/officeDocument/2006/relationships/slide" Target="/ppt/slides/slide1.xml" Id="Rde8278c29adc4a93" /><Relationship Type="http://schemas.openxmlformats.org/officeDocument/2006/relationships/slide" Target="/ppt/slides/slide2.xml" Id="R7648cc93068c43a7" /><Relationship Type="http://schemas.openxmlformats.org/officeDocument/2006/relationships/slide" Target="/ppt/slides/slide3.xml" Id="R2d67ffaf63c14397" /><Relationship Type="http://schemas.openxmlformats.org/officeDocument/2006/relationships/slide" Target="/ppt/slides/slide4.xml" Id="R4b5c2095db114592" /><Relationship Type="http://schemas.openxmlformats.org/officeDocument/2006/relationships/slide" Target="/ppt/slides/slide5.xml" Id="R26d2f738da844653" /><Relationship Type="http://schemas.openxmlformats.org/officeDocument/2006/relationships/slide" Target="/ppt/slides/slide6.xml" Id="Rf89ccf59791f4981" /><Relationship Type="http://schemas.openxmlformats.org/officeDocument/2006/relationships/slide" Target="/ppt/slides/slide7.xml" Id="R89abc96327ac42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727efeef954b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e9425c15d448b0" /><Relationship Type="http://schemas.openxmlformats.org/officeDocument/2006/relationships/theme" Target="/ppt/slideMasters/theme/theme1.xml" Id="R6c79cb20f5b54e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e9425c15d448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fb3c24657042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2bfb3cf85140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1252bfdc164d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a73903f5b742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68a42958124a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91a28c48b248a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f56056d98144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AES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11 203 479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25 751 615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28 417 746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ANNFRID ELI STANDAL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Nordengveien 81C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917 536 376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 INVEST AS</a:t>
            </a:r>
          </a:p>
        </p:txBody>
      </p:sp>
    </p:spTree>
  </p:cSld>
  <p:clrMapOvr>
    <a:masterClrMapping xmlns:a="http://schemas.openxmlformats.org/drawingml/2006/main"/>
  </p:clrMapOvr>
</p:sld>
</file>