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6e882980c6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50b863284d4e09"/>
  </p:sldMasterIdLst>
  <p:sldIdLst>
    <p:sldId xmlns:r="http://schemas.openxmlformats.org/officeDocument/2006/relationships" id="256" r:id="Rfad38a6fc700482b"/>
    <p:sldId xmlns:r="http://schemas.openxmlformats.org/officeDocument/2006/relationships" id="257" r:id="R7eef9daf3a7b4a47"/>
    <p:sldId xmlns:r="http://schemas.openxmlformats.org/officeDocument/2006/relationships" id="258" r:id="R80f579db1a844f59"/>
    <p:sldId xmlns:r="http://schemas.openxmlformats.org/officeDocument/2006/relationships" id="259" r:id="R1e4f24440f8f484c"/>
    <p:sldId xmlns:r="http://schemas.openxmlformats.org/officeDocument/2006/relationships" id="260" r:id="Ra0ed5e4a96664fca"/>
    <p:sldId xmlns:r="http://schemas.openxmlformats.org/officeDocument/2006/relationships" id="261" r:id="R2c7f0ea6213f459b"/>
    <p:sldId xmlns:r="http://schemas.openxmlformats.org/officeDocument/2006/relationships" id="262" r:id="R0d617573e2f0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0b863284d4e09" /><Relationship Type="http://schemas.openxmlformats.org/officeDocument/2006/relationships/slide" Target="/ppt/slides/slide1.xml" Id="Rfad38a6fc700482b" /><Relationship Type="http://schemas.openxmlformats.org/officeDocument/2006/relationships/slide" Target="/ppt/slides/slide2.xml" Id="R7eef9daf3a7b4a47" /><Relationship Type="http://schemas.openxmlformats.org/officeDocument/2006/relationships/slide" Target="/ppt/slides/slide3.xml" Id="R80f579db1a844f59" /><Relationship Type="http://schemas.openxmlformats.org/officeDocument/2006/relationships/slide" Target="/ppt/slides/slide4.xml" Id="R1e4f24440f8f484c" /><Relationship Type="http://schemas.openxmlformats.org/officeDocument/2006/relationships/slide" Target="/ppt/slides/slide5.xml" Id="Ra0ed5e4a96664fca" /><Relationship Type="http://schemas.openxmlformats.org/officeDocument/2006/relationships/slide" Target="/ppt/slides/slide6.xml" Id="R2c7f0ea6213f459b" /><Relationship Type="http://schemas.openxmlformats.org/officeDocument/2006/relationships/slide" Target="/ppt/slides/slide7.xml" Id="R0d617573e2f0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4e81be3b4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ddcff04064a9f" /><Relationship Type="http://schemas.openxmlformats.org/officeDocument/2006/relationships/theme" Target="/ppt/slideMasters/theme/theme1.xml" Id="Rc6cf73a775ad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6ddcff04064a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9ebf547db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58f8e4ab3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b53bb60e6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1cf060443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90c2fc6e344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d8a55dd0d42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c0360a91a4c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REFSNES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REFSNES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−5 707 076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24 603 610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580 403 315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582 265 872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REFSNES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917 587 639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REFSNES HOLDING AS</a:t>
            </a:r>
          </a:p>
        </p:txBody>
      </p:sp>
    </p:spTree>
  </p:cSld>
  <p:clrMapOvr>
    <a:masterClrMapping xmlns:a="http://schemas.openxmlformats.org/drawingml/2006/main"/>
  </p:clrMapOvr>
</p:sld>
</file>