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ee67af0e3f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145441fbed4c88"/>
  </p:sldMasterIdLst>
  <p:sldIdLst>
    <p:sldId xmlns:r="http://schemas.openxmlformats.org/officeDocument/2006/relationships" id="256" r:id="R8d4c0d08428d4040"/>
    <p:sldId xmlns:r="http://schemas.openxmlformats.org/officeDocument/2006/relationships" id="257" r:id="Rdbebaf0e54b944a0"/>
    <p:sldId xmlns:r="http://schemas.openxmlformats.org/officeDocument/2006/relationships" id="258" r:id="R0d62564ebe324af1"/>
    <p:sldId xmlns:r="http://schemas.openxmlformats.org/officeDocument/2006/relationships" id="259" r:id="Rf185629bfe44486b"/>
    <p:sldId xmlns:r="http://schemas.openxmlformats.org/officeDocument/2006/relationships" id="260" r:id="R7d93520558b34464"/>
    <p:sldId xmlns:r="http://schemas.openxmlformats.org/officeDocument/2006/relationships" id="261" r:id="R4ac702319b03457f"/>
    <p:sldId xmlns:r="http://schemas.openxmlformats.org/officeDocument/2006/relationships" id="262" r:id="Re15bc94fb57d45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45441fbed4c88" /><Relationship Type="http://schemas.openxmlformats.org/officeDocument/2006/relationships/slide" Target="/ppt/slides/slide1.xml" Id="R8d4c0d08428d4040" /><Relationship Type="http://schemas.openxmlformats.org/officeDocument/2006/relationships/slide" Target="/ppt/slides/slide2.xml" Id="Rdbebaf0e54b944a0" /><Relationship Type="http://schemas.openxmlformats.org/officeDocument/2006/relationships/slide" Target="/ppt/slides/slide3.xml" Id="R0d62564ebe324af1" /><Relationship Type="http://schemas.openxmlformats.org/officeDocument/2006/relationships/slide" Target="/ppt/slides/slide4.xml" Id="Rf185629bfe44486b" /><Relationship Type="http://schemas.openxmlformats.org/officeDocument/2006/relationships/slide" Target="/ppt/slides/slide5.xml" Id="R7d93520558b34464" /><Relationship Type="http://schemas.openxmlformats.org/officeDocument/2006/relationships/slide" Target="/ppt/slides/slide6.xml" Id="R4ac702319b03457f" /><Relationship Type="http://schemas.openxmlformats.org/officeDocument/2006/relationships/slide" Target="/ppt/slides/slide7.xml" Id="Re15bc94fb57d45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ff38cdd0f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4376450724b49" /><Relationship Type="http://schemas.openxmlformats.org/officeDocument/2006/relationships/theme" Target="/ppt/slideMasters/theme/theme1.xml" Id="R75de2e5f300c42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d4376450724b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8ef73cc094a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aa33271e341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e17eb02a54a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9251dd66744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a956cba9d4a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5f275dffd4c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0cfed18c54a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ROBOTVEGEN 18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ROBOTVEGEN 18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ROBOTVEGEN 18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ROBOTVEGEN 18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ROBOTVEGEN 18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ROBOTVEGEN 18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1 203 304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314 647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34 473 788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194 947 889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216 482 625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ROBOTVEGEN 18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KVASSHEIM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ROBOTVEGEN 18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Gosenstien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33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torbjorn@aquascan.com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917 620 105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ROBOTVEGEN 18 AS</a:t>
            </a:r>
          </a:p>
        </p:txBody>
      </p:sp>
    </p:spTree>
  </p:cSld>
  <p:clrMapOvr>
    <a:masterClrMapping xmlns:a="http://schemas.openxmlformats.org/drawingml/2006/main"/>
  </p:clrMapOvr>
</p:sld>
</file>