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fb26b6c39841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458753843d4e46"/>
  </p:sldMasterIdLst>
  <p:sldIdLst>
    <p:sldId xmlns:r="http://schemas.openxmlformats.org/officeDocument/2006/relationships" id="256" r:id="R48ca06be157c4049"/>
    <p:sldId xmlns:r="http://schemas.openxmlformats.org/officeDocument/2006/relationships" id="257" r:id="R97385cc6d9094d78"/>
    <p:sldId xmlns:r="http://schemas.openxmlformats.org/officeDocument/2006/relationships" id="258" r:id="R78c3cdc529584aee"/>
    <p:sldId xmlns:r="http://schemas.openxmlformats.org/officeDocument/2006/relationships" id="259" r:id="Rac4b2d9a98e6470e"/>
    <p:sldId xmlns:r="http://schemas.openxmlformats.org/officeDocument/2006/relationships" id="260" r:id="R4dd2783c00a0462d"/>
    <p:sldId xmlns:r="http://schemas.openxmlformats.org/officeDocument/2006/relationships" id="261" r:id="Rdaf9b4bcf3484409"/>
    <p:sldId xmlns:r="http://schemas.openxmlformats.org/officeDocument/2006/relationships" id="262" r:id="R23fdc2e967f74d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458753843d4e46" /><Relationship Type="http://schemas.openxmlformats.org/officeDocument/2006/relationships/slide" Target="/ppt/slides/slide1.xml" Id="R48ca06be157c4049" /><Relationship Type="http://schemas.openxmlformats.org/officeDocument/2006/relationships/slide" Target="/ppt/slides/slide2.xml" Id="R97385cc6d9094d78" /><Relationship Type="http://schemas.openxmlformats.org/officeDocument/2006/relationships/slide" Target="/ppt/slides/slide3.xml" Id="R78c3cdc529584aee" /><Relationship Type="http://schemas.openxmlformats.org/officeDocument/2006/relationships/slide" Target="/ppt/slides/slide4.xml" Id="Rac4b2d9a98e6470e" /><Relationship Type="http://schemas.openxmlformats.org/officeDocument/2006/relationships/slide" Target="/ppt/slides/slide5.xml" Id="R4dd2783c00a0462d" /><Relationship Type="http://schemas.openxmlformats.org/officeDocument/2006/relationships/slide" Target="/ppt/slides/slide6.xml" Id="Rdaf9b4bcf3484409" /><Relationship Type="http://schemas.openxmlformats.org/officeDocument/2006/relationships/slide" Target="/ppt/slides/slide7.xml" Id="R23fdc2e967f74d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fb51fe77954d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e0cabaaa04e4c" /><Relationship Type="http://schemas.openxmlformats.org/officeDocument/2006/relationships/theme" Target="/ppt/slideMasters/theme/theme1.xml" Id="Ra33ecffc6c3f46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3e0cabaaa04e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36e958c5341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f2c7484fe4b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6af05bfe545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5b920777e45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699ab146c48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7a031692f42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2772b270c48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 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 IT AS ble etablert [år] og holder til i Eidsvoll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53 100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NORDVIK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IT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Klaseigutua 53A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917 795 665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IT AS</a:t>
            </a:r>
          </a:p>
        </p:txBody>
      </p:sp>
    </p:spTree>
  </p:cSld>
  <p:clrMapOvr>
    <a:masterClrMapping xmlns:a="http://schemas.openxmlformats.org/drawingml/2006/main"/>
  </p:clrMapOvr>
</p:sld>
</file>