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949bd752c54e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e19b3f31c24d5b"/>
  </p:sldMasterIdLst>
  <p:sldIdLst>
    <p:sldId xmlns:r="http://schemas.openxmlformats.org/officeDocument/2006/relationships" id="256" r:id="R47bfef30de564240"/>
    <p:sldId xmlns:r="http://schemas.openxmlformats.org/officeDocument/2006/relationships" id="257" r:id="Re5846438421b4279"/>
    <p:sldId xmlns:r="http://schemas.openxmlformats.org/officeDocument/2006/relationships" id="258" r:id="Rb6965262cfa242ad"/>
    <p:sldId xmlns:r="http://schemas.openxmlformats.org/officeDocument/2006/relationships" id="259" r:id="Reb6dbf751f0c4cf0"/>
    <p:sldId xmlns:r="http://schemas.openxmlformats.org/officeDocument/2006/relationships" id="260" r:id="Rb31a18fd46854f9e"/>
    <p:sldId xmlns:r="http://schemas.openxmlformats.org/officeDocument/2006/relationships" id="261" r:id="R7552131381014cdd"/>
    <p:sldId xmlns:r="http://schemas.openxmlformats.org/officeDocument/2006/relationships" id="262" r:id="R726d8488256a4e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e19b3f31c24d5b" /><Relationship Type="http://schemas.openxmlformats.org/officeDocument/2006/relationships/slide" Target="/ppt/slides/slide1.xml" Id="R47bfef30de564240" /><Relationship Type="http://schemas.openxmlformats.org/officeDocument/2006/relationships/slide" Target="/ppt/slides/slide2.xml" Id="Re5846438421b4279" /><Relationship Type="http://schemas.openxmlformats.org/officeDocument/2006/relationships/slide" Target="/ppt/slides/slide3.xml" Id="Rb6965262cfa242ad" /><Relationship Type="http://schemas.openxmlformats.org/officeDocument/2006/relationships/slide" Target="/ppt/slides/slide4.xml" Id="Reb6dbf751f0c4cf0" /><Relationship Type="http://schemas.openxmlformats.org/officeDocument/2006/relationships/slide" Target="/ppt/slides/slide5.xml" Id="Rb31a18fd46854f9e" /><Relationship Type="http://schemas.openxmlformats.org/officeDocument/2006/relationships/slide" Target="/ppt/slides/slide6.xml" Id="R7552131381014cdd" /><Relationship Type="http://schemas.openxmlformats.org/officeDocument/2006/relationships/slide" Target="/ppt/slides/slide7.xml" Id="R726d8488256a4e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8c72669ec540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2b0cbb6eb4ddc" /><Relationship Type="http://schemas.openxmlformats.org/officeDocument/2006/relationships/theme" Target="/ppt/slideMasters/theme/theme1.xml" Id="R9b3b6abc047541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32b0cbb6eb4d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0054d96614e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85ef59c694a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4c5ff246847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660d39d1d4e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7f19fa57c4b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be39bc67042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82173d12440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AZETS NORWAY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AZETS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AZETS NORWAY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AZETS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AZETS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AZETS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−6 299 170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25 306 203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1 388 202 960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2 871 803 356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AZETS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AZETS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AZETS NORWAY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917 801 975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AZETS NORWAY HOLDING AS</a:t>
            </a:r>
          </a:p>
        </p:txBody>
      </p:sp>
    </p:spTree>
  </p:cSld>
  <p:clrMapOvr>
    <a:masterClrMapping xmlns:a="http://schemas.openxmlformats.org/drawingml/2006/main"/>
  </p:clrMapOvr>
</p:sld>
</file>