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cc5ea1504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ded6910e146f8"/>
  </p:sldMasterIdLst>
  <p:sldIdLst>
    <p:sldId xmlns:r="http://schemas.openxmlformats.org/officeDocument/2006/relationships" id="256" r:id="Rd97ed91629e2467e"/>
    <p:sldId xmlns:r="http://schemas.openxmlformats.org/officeDocument/2006/relationships" id="257" r:id="R1882ea3cb62c4ebc"/>
    <p:sldId xmlns:r="http://schemas.openxmlformats.org/officeDocument/2006/relationships" id="258" r:id="R651c65461f2546b9"/>
    <p:sldId xmlns:r="http://schemas.openxmlformats.org/officeDocument/2006/relationships" id="259" r:id="R794d54ba19614436"/>
    <p:sldId xmlns:r="http://schemas.openxmlformats.org/officeDocument/2006/relationships" id="260" r:id="R979be04003d3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ded6910e146f8" /><Relationship Type="http://schemas.openxmlformats.org/officeDocument/2006/relationships/slide" Target="/ppt/slides/slide1.xml" Id="Rd97ed91629e2467e" /><Relationship Type="http://schemas.openxmlformats.org/officeDocument/2006/relationships/slide" Target="/ppt/slides/slide2.xml" Id="R1882ea3cb62c4ebc" /><Relationship Type="http://schemas.openxmlformats.org/officeDocument/2006/relationships/slide" Target="/ppt/slides/slide3.xml" Id="R651c65461f2546b9" /><Relationship Type="http://schemas.openxmlformats.org/officeDocument/2006/relationships/slide" Target="/ppt/slides/slide4.xml" Id="R794d54ba19614436" /><Relationship Type="http://schemas.openxmlformats.org/officeDocument/2006/relationships/slide" Target="/ppt/slides/slide5.xml" Id="R979be04003d3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ce81a345c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03790b19341f3" /><Relationship Type="http://schemas.openxmlformats.org/officeDocument/2006/relationships/theme" Target="/ppt/slideMasters/theme/theme1.xml" Id="R3019df6b8eb8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03790b193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91a7385f3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67f11f2cb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09be7702d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d8dc865a2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6dde71e84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HARESTAD ELEKTRISKE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ELEKTRISKE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917 819 327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