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acf4109f3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74abf4ec842ba"/>
  </p:sldMasterIdLst>
  <p:sldIdLst>
    <p:sldId xmlns:r="http://schemas.openxmlformats.org/officeDocument/2006/relationships" id="256" r:id="Rca05c75f23ba4aab"/>
    <p:sldId xmlns:r="http://schemas.openxmlformats.org/officeDocument/2006/relationships" id="257" r:id="Rabf285f2597f4f91"/>
    <p:sldId xmlns:r="http://schemas.openxmlformats.org/officeDocument/2006/relationships" id="258" r:id="Rd668f8fd0df041c1"/>
    <p:sldId xmlns:r="http://schemas.openxmlformats.org/officeDocument/2006/relationships" id="259" r:id="R4150c6b71ca045c6"/>
    <p:sldId xmlns:r="http://schemas.openxmlformats.org/officeDocument/2006/relationships" id="260" r:id="R8f67b2ee136d45af"/>
    <p:sldId xmlns:r="http://schemas.openxmlformats.org/officeDocument/2006/relationships" id="261" r:id="Rd3c4e9a1a7714c94"/>
    <p:sldId xmlns:r="http://schemas.openxmlformats.org/officeDocument/2006/relationships" id="262" r:id="R85e349ecdf59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74abf4ec842ba" /><Relationship Type="http://schemas.openxmlformats.org/officeDocument/2006/relationships/slide" Target="/ppt/slides/slide1.xml" Id="Rca05c75f23ba4aab" /><Relationship Type="http://schemas.openxmlformats.org/officeDocument/2006/relationships/slide" Target="/ppt/slides/slide2.xml" Id="Rabf285f2597f4f91" /><Relationship Type="http://schemas.openxmlformats.org/officeDocument/2006/relationships/slide" Target="/ppt/slides/slide3.xml" Id="Rd668f8fd0df041c1" /><Relationship Type="http://schemas.openxmlformats.org/officeDocument/2006/relationships/slide" Target="/ppt/slides/slide4.xml" Id="R4150c6b71ca045c6" /><Relationship Type="http://schemas.openxmlformats.org/officeDocument/2006/relationships/slide" Target="/ppt/slides/slide5.xml" Id="R8f67b2ee136d45af" /><Relationship Type="http://schemas.openxmlformats.org/officeDocument/2006/relationships/slide" Target="/ppt/slides/slide6.xml" Id="Rd3c4e9a1a7714c94" /><Relationship Type="http://schemas.openxmlformats.org/officeDocument/2006/relationships/slide" Target="/ppt/slides/slide7.xml" Id="R85e349ecdf59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a96d3d480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e43c2712476a" /><Relationship Type="http://schemas.openxmlformats.org/officeDocument/2006/relationships/theme" Target="/ppt/slideMasters/theme/theme1.xml" Id="R6e96f6db839d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ae43c2712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8c3331705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8740d8ff742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2b4c2720d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088da99e9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e3508278741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3071a70fa43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f1613d479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HEMO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Haganveien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9403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917 824 827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HEMO HOLDING AS</a:t>
            </a:r>
          </a:p>
        </p:txBody>
      </p:sp>
    </p:spTree>
  </p:cSld>
  <p:clrMapOvr>
    <a:masterClrMapping xmlns:a="http://schemas.openxmlformats.org/drawingml/2006/main"/>
  </p:clrMapOvr>
</p:sld>
</file>