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86076407e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d19cf67c943ed"/>
  </p:sldMasterIdLst>
  <p:sldIdLst>
    <p:sldId xmlns:r="http://schemas.openxmlformats.org/officeDocument/2006/relationships" id="256" r:id="R3f01cd04f6984a90"/>
    <p:sldId xmlns:r="http://schemas.openxmlformats.org/officeDocument/2006/relationships" id="257" r:id="Rf7f0eea170cd48f2"/>
    <p:sldId xmlns:r="http://schemas.openxmlformats.org/officeDocument/2006/relationships" id="258" r:id="Re8bc24c130ac47e4"/>
    <p:sldId xmlns:r="http://schemas.openxmlformats.org/officeDocument/2006/relationships" id="259" r:id="R3c34d1b3fa8144a2"/>
    <p:sldId xmlns:r="http://schemas.openxmlformats.org/officeDocument/2006/relationships" id="260" r:id="R08c46e5057d44fb0"/>
    <p:sldId xmlns:r="http://schemas.openxmlformats.org/officeDocument/2006/relationships" id="261" r:id="Ra54996b7e74c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d19cf67c943ed" /><Relationship Type="http://schemas.openxmlformats.org/officeDocument/2006/relationships/slide" Target="/ppt/slides/slide1.xml" Id="R3f01cd04f6984a90" /><Relationship Type="http://schemas.openxmlformats.org/officeDocument/2006/relationships/slide" Target="/ppt/slides/slide2.xml" Id="Rf7f0eea170cd48f2" /><Relationship Type="http://schemas.openxmlformats.org/officeDocument/2006/relationships/slide" Target="/ppt/slides/slide3.xml" Id="Re8bc24c130ac47e4" /><Relationship Type="http://schemas.openxmlformats.org/officeDocument/2006/relationships/slide" Target="/ppt/slides/slide4.xml" Id="R3c34d1b3fa8144a2" /><Relationship Type="http://schemas.openxmlformats.org/officeDocument/2006/relationships/slide" Target="/ppt/slides/slide5.xml" Id="R08c46e5057d44fb0" /><Relationship Type="http://schemas.openxmlformats.org/officeDocument/2006/relationships/slide" Target="/ppt/slides/slide6.xml" Id="Ra54996b7e74c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8fa971fd7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971619c494836" /><Relationship Type="http://schemas.openxmlformats.org/officeDocument/2006/relationships/theme" Target="/ppt/slideMasters/theme/theme1.xml" Id="Rcb7cb6bd1d054a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971619c49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06b102da74e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bdb07710c43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ab74ef013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de515adba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81f5a8b67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448b7570c4f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