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66419d203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d357d44fe402b"/>
  </p:sldMasterIdLst>
  <p:sldIdLst>
    <p:sldId xmlns:r="http://schemas.openxmlformats.org/officeDocument/2006/relationships" id="256" r:id="Re1bcc6152478456c"/>
    <p:sldId xmlns:r="http://schemas.openxmlformats.org/officeDocument/2006/relationships" id="257" r:id="Rece484e928914d42"/>
    <p:sldId xmlns:r="http://schemas.openxmlformats.org/officeDocument/2006/relationships" id="258" r:id="Re0aa7bc963d547c8"/>
    <p:sldId xmlns:r="http://schemas.openxmlformats.org/officeDocument/2006/relationships" id="259" r:id="R4db4e2883ac34225"/>
    <p:sldId xmlns:r="http://schemas.openxmlformats.org/officeDocument/2006/relationships" id="260" r:id="Rf3e689eb4f174db2"/>
    <p:sldId xmlns:r="http://schemas.openxmlformats.org/officeDocument/2006/relationships" id="261" r:id="Rd49f1f46e08a4591"/>
    <p:sldId xmlns:r="http://schemas.openxmlformats.org/officeDocument/2006/relationships" id="262" r:id="Rab4919285295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d357d44fe402b" /><Relationship Type="http://schemas.openxmlformats.org/officeDocument/2006/relationships/slide" Target="/ppt/slides/slide1.xml" Id="Re1bcc6152478456c" /><Relationship Type="http://schemas.openxmlformats.org/officeDocument/2006/relationships/slide" Target="/ppt/slides/slide2.xml" Id="Rece484e928914d42" /><Relationship Type="http://schemas.openxmlformats.org/officeDocument/2006/relationships/slide" Target="/ppt/slides/slide3.xml" Id="Re0aa7bc963d547c8" /><Relationship Type="http://schemas.openxmlformats.org/officeDocument/2006/relationships/slide" Target="/ppt/slides/slide4.xml" Id="R4db4e2883ac34225" /><Relationship Type="http://schemas.openxmlformats.org/officeDocument/2006/relationships/slide" Target="/ppt/slides/slide5.xml" Id="Rf3e689eb4f174db2" /><Relationship Type="http://schemas.openxmlformats.org/officeDocument/2006/relationships/slide" Target="/ppt/slides/slide6.xml" Id="Rd49f1f46e08a4591" /><Relationship Type="http://schemas.openxmlformats.org/officeDocument/2006/relationships/slide" Target="/ppt/slides/slide7.xml" Id="Rab4919285295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9560383b7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1ac1c2e024886" /><Relationship Type="http://schemas.openxmlformats.org/officeDocument/2006/relationships/theme" Target="/ppt/slideMasters/theme/theme1.xml" Id="Raaef5842bfb9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1ac1c2e02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dac4effa1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231e149a3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b07ee1a3449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5189e808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251a39114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87f60f0bd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28fdb450e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