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2c089c29854e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4be42e2f7a46a4"/>
  </p:sldMasterIdLst>
  <p:sldIdLst>
    <p:sldId xmlns:r="http://schemas.openxmlformats.org/officeDocument/2006/relationships" id="256" r:id="Re4a6b458b7f44294"/>
    <p:sldId xmlns:r="http://schemas.openxmlformats.org/officeDocument/2006/relationships" id="257" r:id="R3e6c6589cbc041f7"/>
    <p:sldId xmlns:r="http://schemas.openxmlformats.org/officeDocument/2006/relationships" id="258" r:id="R148a2a1318c94547"/>
    <p:sldId xmlns:r="http://schemas.openxmlformats.org/officeDocument/2006/relationships" id="259" r:id="R675205542a3743a7"/>
    <p:sldId xmlns:r="http://schemas.openxmlformats.org/officeDocument/2006/relationships" id="260" r:id="R2b858211528545d5"/>
    <p:sldId xmlns:r="http://schemas.openxmlformats.org/officeDocument/2006/relationships" id="261" r:id="R091a85ece1624c24"/>
    <p:sldId xmlns:r="http://schemas.openxmlformats.org/officeDocument/2006/relationships" id="262" r:id="R33493a0d4d0243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4be42e2f7a46a4" /><Relationship Type="http://schemas.openxmlformats.org/officeDocument/2006/relationships/slide" Target="/ppt/slides/slide1.xml" Id="Re4a6b458b7f44294" /><Relationship Type="http://schemas.openxmlformats.org/officeDocument/2006/relationships/slide" Target="/ppt/slides/slide2.xml" Id="R3e6c6589cbc041f7" /><Relationship Type="http://schemas.openxmlformats.org/officeDocument/2006/relationships/slide" Target="/ppt/slides/slide3.xml" Id="R148a2a1318c94547" /><Relationship Type="http://schemas.openxmlformats.org/officeDocument/2006/relationships/slide" Target="/ppt/slides/slide4.xml" Id="R675205542a3743a7" /><Relationship Type="http://schemas.openxmlformats.org/officeDocument/2006/relationships/slide" Target="/ppt/slides/slide5.xml" Id="R2b858211528545d5" /><Relationship Type="http://schemas.openxmlformats.org/officeDocument/2006/relationships/slide" Target="/ppt/slides/slide6.xml" Id="R091a85ece1624c24" /><Relationship Type="http://schemas.openxmlformats.org/officeDocument/2006/relationships/slide" Target="/ppt/slides/slide7.xml" Id="R33493a0d4d0243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4d3d78d6ea4d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defbcf58d45dc" /><Relationship Type="http://schemas.openxmlformats.org/officeDocument/2006/relationships/theme" Target="/ppt/slideMasters/theme/theme1.xml" Id="Rde5c91dfabee48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7defbcf58d45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65f55cf1a45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df298a88f42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57488eb954e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6d2a525af45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20544666146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e8b4cedea4f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8c15654104f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KARDIA TECHNOLOGIES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KARDIA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KARDIA TECHNOLOGIES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KARDIA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KARDIA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KARDIA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−898 061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KARDIA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KARDIA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KARDIA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Trollåsveien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KARDIA TECHNOLOGIES AS</a:t>
            </a:r>
          </a:p>
        </p:txBody>
      </p:sp>
    </p:spTree>
  </p:cSld>
  <p:clrMapOvr>
    <a:masterClrMapping xmlns:a="http://schemas.openxmlformats.org/drawingml/2006/main"/>
  </p:clrMapOvr>
</p:sld>
</file>