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bd5e6bfc6d4d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1a3ccbe90144f1"/>
  </p:sldMasterIdLst>
  <p:sldIdLst>
    <p:sldId xmlns:r="http://schemas.openxmlformats.org/officeDocument/2006/relationships" id="256" r:id="R090a209ebd9a4e0c"/>
    <p:sldId xmlns:r="http://schemas.openxmlformats.org/officeDocument/2006/relationships" id="257" r:id="R49fc0b85e3634a6c"/>
    <p:sldId xmlns:r="http://schemas.openxmlformats.org/officeDocument/2006/relationships" id="258" r:id="Rba59591377954b25"/>
    <p:sldId xmlns:r="http://schemas.openxmlformats.org/officeDocument/2006/relationships" id="259" r:id="R34dd7d6fe4304928"/>
    <p:sldId xmlns:r="http://schemas.openxmlformats.org/officeDocument/2006/relationships" id="260" r:id="R8730c4e0e5c34161"/>
    <p:sldId xmlns:r="http://schemas.openxmlformats.org/officeDocument/2006/relationships" id="261" r:id="Rd5fe58ccd6874b20"/>
    <p:sldId xmlns:r="http://schemas.openxmlformats.org/officeDocument/2006/relationships" id="262" r:id="Rd67c3ea612cb42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a3ccbe90144f1" /><Relationship Type="http://schemas.openxmlformats.org/officeDocument/2006/relationships/slide" Target="/ppt/slides/slide1.xml" Id="R090a209ebd9a4e0c" /><Relationship Type="http://schemas.openxmlformats.org/officeDocument/2006/relationships/slide" Target="/ppt/slides/slide2.xml" Id="R49fc0b85e3634a6c" /><Relationship Type="http://schemas.openxmlformats.org/officeDocument/2006/relationships/slide" Target="/ppt/slides/slide3.xml" Id="Rba59591377954b25" /><Relationship Type="http://schemas.openxmlformats.org/officeDocument/2006/relationships/slide" Target="/ppt/slides/slide4.xml" Id="R34dd7d6fe4304928" /><Relationship Type="http://schemas.openxmlformats.org/officeDocument/2006/relationships/slide" Target="/ppt/slides/slide5.xml" Id="R8730c4e0e5c34161" /><Relationship Type="http://schemas.openxmlformats.org/officeDocument/2006/relationships/slide" Target="/ppt/slides/slide6.xml" Id="Rd5fe58ccd6874b20" /><Relationship Type="http://schemas.openxmlformats.org/officeDocument/2006/relationships/slide" Target="/ppt/slides/slide7.xml" Id="Rd67c3ea612cb42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419658051549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cf06048b4425b" /><Relationship Type="http://schemas.openxmlformats.org/officeDocument/2006/relationships/theme" Target="/ppt/slideMasters/theme/theme1.xml" Id="Rad70f4ca582c46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7cf06048b442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f32c9548142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164e6a17345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8e19e45f54c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757d399c949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897c3080049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0407908fc4a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860f300b54f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FÆRDER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FÆRDER RØR AS ble etablert [år] og holder til i Husøysund.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4 708 584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171 993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1 105 108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3 010 494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GRANLY KATO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Færder Rør AS, Mathiasbakken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3132 Husøysund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917 829 918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