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fc96ee2a1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ec967d65c4640"/>
  </p:sldMasterIdLst>
  <p:sldIdLst>
    <p:sldId xmlns:r="http://schemas.openxmlformats.org/officeDocument/2006/relationships" id="256" r:id="Re22b48dd1f2942c5"/>
    <p:sldId xmlns:r="http://schemas.openxmlformats.org/officeDocument/2006/relationships" id="257" r:id="R160f8e3740444212"/>
    <p:sldId xmlns:r="http://schemas.openxmlformats.org/officeDocument/2006/relationships" id="258" r:id="R4a5f3d6367264cd6"/>
    <p:sldId xmlns:r="http://schemas.openxmlformats.org/officeDocument/2006/relationships" id="259" r:id="Rf4477afa0f5f4cf6"/>
    <p:sldId xmlns:r="http://schemas.openxmlformats.org/officeDocument/2006/relationships" id="260" r:id="R9f3ea0dc7d774e08"/>
    <p:sldId xmlns:r="http://schemas.openxmlformats.org/officeDocument/2006/relationships" id="261" r:id="Rd30c166380b2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ec967d65c4640" /><Relationship Type="http://schemas.openxmlformats.org/officeDocument/2006/relationships/slide" Target="/ppt/slides/slide1.xml" Id="Re22b48dd1f2942c5" /><Relationship Type="http://schemas.openxmlformats.org/officeDocument/2006/relationships/slide" Target="/ppt/slides/slide2.xml" Id="R160f8e3740444212" /><Relationship Type="http://schemas.openxmlformats.org/officeDocument/2006/relationships/slide" Target="/ppt/slides/slide3.xml" Id="R4a5f3d6367264cd6" /><Relationship Type="http://schemas.openxmlformats.org/officeDocument/2006/relationships/slide" Target="/ppt/slides/slide4.xml" Id="Rf4477afa0f5f4cf6" /><Relationship Type="http://schemas.openxmlformats.org/officeDocument/2006/relationships/slide" Target="/ppt/slides/slide5.xml" Id="R9f3ea0dc7d774e08" /><Relationship Type="http://schemas.openxmlformats.org/officeDocument/2006/relationships/slide" Target="/ppt/slides/slide6.xml" Id="Rd30c166380b2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5b04b730c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0a2019134c12" /><Relationship Type="http://schemas.openxmlformats.org/officeDocument/2006/relationships/theme" Target="/ppt/slideMasters/theme/theme1.xml" Id="Rc31a51c16946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90a201913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9d5ed57a5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6b389d69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d32d02549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e45d8a36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c9ba04cd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bc6bad9c9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