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eb410b0d4048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08ad6edcec4f1b"/>
  </p:sldMasterIdLst>
  <p:sldIdLst>
    <p:sldId xmlns:r="http://schemas.openxmlformats.org/officeDocument/2006/relationships" id="256" r:id="R829e67bcadf54b53"/>
    <p:sldId xmlns:r="http://schemas.openxmlformats.org/officeDocument/2006/relationships" id="257" r:id="R8bcea83922864505"/>
    <p:sldId xmlns:r="http://schemas.openxmlformats.org/officeDocument/2006/relationships" id="258" r:id="Rd3d841e2e09c4142"/>
    <p:sldId xmlns:r="http://schemas.openxmlformats.org/officeDocument/2006/relationships" id="259" r:id="Rb2df6f13b4ea4752"/>
    <p:sldId xmlns:r="http://schemas.openxmlformats.org/officeDocument/2006/relationships" id="260" r:id="R4b5e2a7a3df64bb7"/>
    <p:sldId xmlns:r="http://schemas.openxmlformats.org/officeDocument/2006/relationships" id="261" r:id="Rdca87c18ad16414b"/>
    <p:sldId xmlns:r="http://schemas.openxmlformats.org/officeDocument/2006/relationships" id="262" r:id="Rb900d102c71849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08ad6edcec4f1b" /><Relationship Type="http://schemas.openxmlformats.org/officeDocument/2006/relationships/slide" Target="/ppt/slides/slide1.xml" Id="R829e67bcadf54b53" /><Relationship Type="http://schemas.openxmlformats.org/officeDocument/2006/relationships/slide" Target="/ppt/slides/slide2.xml" Id="R8bcea83922864505" /><Relationship Type="http://schemas.openxmlformats.org/officeDocument/2006/relationships/slide" Target="/ppt/slides/slide3.xml" Id="Rd3d841e2e09c4142" /><Relationship Type="http://schemas.openxmlformats.org/officeDocument/2006/relationships/slide" Target="/ppt/slides/slide4.xml" Id="Rb2df6f13b4ea4752" /><Relationship Type="http://schemas.openxmlformats.org/officeDocument/2006/relationships/slide" Target="/ppt/slides/slide5.xml" Id="R4b5e2a7a3df64bb7" /><Relationship Type="http://schemas.openxmlformats.org/officeDocument/2006/relationships/slide" Target="/ppt/slides/slide6.xml" Id="Rdca87c18ad16414b" /><Relationship Type="http://schemas.openxmlformats.org/officeDocument/2006/relationships/slide" Target="/ppt/slides/slide7.xml" Id="Rb900d102c71849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8c6731f0874f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685c3e33e4cbc" /><Relationship Type="http://schemas.openxmlformats.org/officeDocument/2006/relationships/theme" Target="/ppt/slideMasters/theme/theme1.xml" Id="R630a716a0af940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f685c3e33e4c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fa2953ab64e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8c47c328f46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1207e7da743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c4a2a3f654f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bcb0eec2e45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996c5430147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ec18a94fd45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A-R HELGEMO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A-R HELGEMO HOLDING AS ble etablert [år] og holder til i Singsås.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482 094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679 656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 ROAR HELGEMO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Arnt Roar Helgemo, Singsås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7387 Singsås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917 841 012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