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037b22f6cf42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20c0f43b18349ed"/>
  </p:sldMasterIdLst>
  <p:sldIdLst>
    <p:sldId xmlns:r="http://schemas.openxmlformats.org/officeDocument/2006/relationships" id="256" r:id="Rf30f630d73004575"/>
    <p:sldId xmlns:r="http://schemas.openxmlformats.org/officeDocument/2006/relationships" id="257" r:id="R257a8200bf4f4ba0"/>
    <p:sldId xmlns:r="http://schemas.openxmlformats.org/officeDocument/2006/relationships" id="258" r:id="R8afe81d4e2f74950"/>
    <p:sldId xmlns:r="http://schemas.openxmlformats.org/officeDocument/2006/relationships" id="259" r:id="R0119f250b9324777"/>
    <p:sldId xmlns:r="http://schemas.openxmlformats.org/officeDocument/2006/relationships" id="260" r:id="Ra724828011e249e8"/>
    <p:sldId xmlns:r="http://schemas.openxmlformats.org/officeDocument/2006/relationships" id="261" r:id="Re26961c54c294337"/>
    <p:sldId xmlns:r="http://schemas.openxmlformats.org/officeDocument/2006/relationships" id="262" r:id="R212f14b3a1b74b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0c0f43b18349ed" /><Relationship Type="http://schemas.openxmlformats.org/officeDocument/2006/relationships/slide" Target="/ppt/slides/slide1.xml" Id="Rf30f630d73004575" /><Relationship Type="http://schemas.openxmlformats.org/officeDocument/2006/relationships/slide" Target="/ppt/slides/slide2.xml" Id="R257a8200bf4f4ba0" /><Relationship Type="http://schemas.openxmlformats.org/officeDocument/2006/relationships/slide" Target="/ppt/slides/slide3.xml" Id="R8afe81d4e2f74950" /><Relationship Type="http://schemas.openxmlformats.org/officeDocument/2006/relationships/slide" Target="/ppt/slides/slide4.xml" Id="R0119f250b9324777" /><Relationship Type="http://schemas.openxmlformats.org/officeDocument/2006/relationships/slide" Target="/ppt/slides/slide5.xml" Id="Ra724828011e249e8" /><Relationship Type="http://schemas.openxmlformats.org/officeDocument/2006/relationships/slide" Target="/ppt/slides/slide6.xml" Id="Re26961c54c294337" /><Relationship Type="http://schemas.openxmlformats.org/officeDocument/2006/relationships/slide" Target="/ppt/slides/slide7.xml" Id="R212f14b3a1b74b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494e5bcffe4a4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4fc94559d445d6" /><Relationship Type="http://schemas.openxmlformats.org/officeDocument/2006/relationships/theme" Target="/ppt/slideMasters/theme/theme1.xml" Id="R429a31d10990466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4fc94559d445d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29b34b83e14a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cc5e79580a48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6ee62234e64b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0ef31d2f574b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2583e7ba00499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f5b9b734eb4dc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d6e4a0483543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MJØSA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MJØSA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MJØSA HOLDING AS ble etablert [år] og holder til i Brumunddal.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MJØSA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MJØSA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MJØSA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55 667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536 052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5 476 263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11 626 922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MJØSA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JARL ØDEGÅRDEN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JØRN ØDEGÅRDEN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CECILIE ØDEGÅRDEN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 FREDLUND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MJØSA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Spikdalsvegen 400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2387 Brumunddal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917 849 358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MJØSA HOLDING AS</a:t>
            </a:r>
          </a:p>
        </p:txBody>
      </p:sp>
    </p:spTree>
  </p:cSld>
  <p:clrMapOvr>
    <a:masterClrMapping xmlns:a="http://schemas.openxmlformats.org/drawingml/2006/main"/>
  </p:clrMapOvr>
</p:sld>
</file>