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6afe2440634f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6e470803b4fd9"/>
  </p:sldMasterIdLst>
  <p:sldIdLst>
    <p:sldId xmlns:r="http://schemas.openxmlformats.org/officeDocument/2006/relationships" id="256" r:id="Radc295ca481a4571"/>
    <p:sldId xmlns:r="http://schemas.openxmlformats.org/officeDocument/2006/relationships" id="257" r:id="R53e00499445049a2"/>
    <p:sldId xmlns:r="http://schemas.openxmlformats.org/officeDocument/2006/relationships" id="258" r:id="R2fe2fde170064fe1"/>
    <p:sldId xmlns:r="http://schemas.openxmlformats.org/officeDocument/2006/relationships" id="259" r:id="R40fcd0990d0b44b9"/>
    <p:sldId xmlns:r="http://schemas.openxmlformats.org/officeDocument/2006/relationships" id="260" r:id="R519b7341cf514f4a"/>
    <p:sldId xmlns:r="http://schemas.openxmlformats.org/officeDocument/2006/relationships" id="261" r:id="R2db2dd20795847b0"/>
    <p:sldId xmlns:r="http://schemas.openxmlformats.org/officeDocument/2006/relationships" id="262" r:id="R61a37f3f9794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6e470803b4fd9" /><Relationship Type="http://schemas.openxmlformats.org/officeDocument/2006/relationships/slide" Target="/ppt/slides/slide1.xml" Id="Radc295ca481a4571" /><Relationship Type="http://schemas.openxmlformats.org/officeDocument/2006/relationships/slide" Target="/ppt/slides/slide2.xml" Id="R53e00499445049a2" /><Relationship Type="http://schemas.openxmlformats.org/officeDocument/2006/relationships/slide" Target="/ppt/slides/slide3.xml" Id="R2fe2fde170064fe1" /><Relationship Type="http://schemas.openxmlformats.org/officeDocument/2006/relationships/slide" Target="/ppt/slides/slide4.xml" Id="R40fcd0990d0b44b9" /><Relationship Type="http://schemas.openxmlformats.org/officeDocument/2006/relationships/slide" Target="/ppt/slides/slide5.xml" Id="R519b7341cf514f4a" /><Relationship Type="http://schemas.openxmlformats.org/officeDocument/2006/relationships/slide" Target="/ppt/slides/slide6.xml" Id="R2db2dd20795847b0" /><Relationship Type="http://schemas.openxmlformats.org/officeDocument/2006/relationships/slide" Target="/ppt/slides/slide7.xml" Id="R61a37f3f9794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736b41c16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94c467b124f1d" /><Relationship Type="http://schemas.openxmlformats.org/officeDocument/2006/relationships/theme" Target="/ppt/slideMasters/theme/theme1.xml" Id="R2d4ad00b3b044d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94c467b124f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58589ee47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e6ab0e3b741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998a4731e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28538509f4f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4f2ee73de4f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0cfaccc8d4e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0698317141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4 648 918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211 387 376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HARDING TRADING HOLDING II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SILVERDALE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Lauvstøveien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917 855 439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HARDING EIENDOM AS</a:t>
            </a:r>
          </a:p>
        </p:txBody>
      </p:sp>
    </p:spTree>
  </p:cSld>
  <p:clrMapOvr>
    <a:masterClrMapping xmlns:a="http://schemas.openxmlformats.org/drawingml/2006/main"/>
  </p:clrMapOvr>
</p:sld>
</file>