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92f47d98e4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6cb988616d4a0f"/>
  </p:sldMasterIdLst>
  <p:sldIdLst>
    <p:sldId xmlns:r="http://schemas.openxmlformats.org/officeDocument/2006/relationships" id="256" r:id="R7f88c227f0ab4216"/>
    <p:sldId xmlns:r="http://schemas.openxmlformats.org/officeDocument/2006/relationships" id="257" r:id="R6aaaeff2f12b409b"/>
    <p:sldId xmlns:r="http://schemas.openxmlformats.org/officeDocument/2006/relationships" id="258" r:id="R94e4a6ed42d54e47"/>
    <p:sldId xmlns:r="http://schemas.openxmlformats.org/officeDocument/2006/relationships" id="259" r:id="R685074275e11432b"/>
    <p:sldId xmlns:r="http://schemas.openxmlformats.org/officeDocument/2006/relationships" id="260" r:id="R517975912ca342ae"/>
    <p:sldId xmlns:r="http://schemas.openxmlformats.org/officeDocument/2006/relationships" id="261" r:id="Rcaa3f1b7224d415a"/>
    <p:sldId xmlns:r="http://schemas.openxmlformats.org/officeDocument/2006/relationships" id="262" r:id="Rf339378026b9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cb988616d4a0f" /><Relationship Type="http://schemas.openxmlformats.org/officeDocument/2006/relationships/slide" Target="/ppt/slides/slide1.xml" Id="R7f88c227f0ab4216" /><Relationship Type="http://schemas.openxmlformats.org/officeDocument/2006/relationships/slide" Target="/ppt/slides/slide2.xml" Id="R6aaaeff2f12b409b" /><Relationship Type="http://schemas.openxmlformats.org/officeDocument/2006/relationships/slide" Target="/ppt/slides/slide3.xml" Id="R94e4a6ed42d54e47" /><Relationship Type="http://schemas.openxmlformats.org/officeDocument/2006/relationships/slide" Target="/ppt/slides/slide4.xml" Id="R685074275e11432b" /><Relationship Type="http://schemas.openxmlformats.org/officeDocument/2006/relationships/slide" Target="/ppt/slides/slide5.xml" Id="R517975912ca342ae" /><Relationship Type="http://schemas.openxmlformats.org/officeDocument/2006/relationships/slide" Target="/ppt/slides/slide6.xml" Id="Rcaa3f1b7224d415a" /><Relationship Type="http://schemas.openxmlformats.org/officeDocument/2006/relationships/slide" Target="/ppt/slides/slide7.xml" Id="Rf339378026b9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cbf896a54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7105d6daf454e" /><Relationship Type="http://schemas.openxmlformats.org/officeDocument/2006/relationships/theme" Target="/ppt/slideMasters/theme/theme1.xml" Id="R13fa6f9c95f0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47105d6daf45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dccab12b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22b3e5dde43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6173f7c6c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3b4ce8f4d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d6984ead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62f40f0eb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e242dbb9d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ELYSTRAND ELIJAH N G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