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80fcadfe7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ede614dc34f4f"/>
  </p:sldMasterIdLst>
  <p:sldIdLst>
    <p:sldId xmlns:r="http://schemas.openxmlformats.org/officeDocument/2006/relationships" id="256" r:id="R882cc009626c40bb"/>
    <p:sldId xmlns:r="http://schemas.openxmlformats.org/officeDocument/2006/relationships" id="257" r:id="R2759f4fb7eb44d29"/>
    <p:sldId xmlns:r="http://schemas.openxmlformats.org/officeDocument/2006/relationships" id="258" r:id="R9cc0e4a593834ebd"/>
    <p:sldId xmlns:r="http://schemas.openxmlformats.org/officeDocument/2006/relationships" id="259" r:id="R0e3a01afcfb84aa6"/>
    <p:sldId xmlns:r="http://schemas.openxmlformats.org/officeDocument/2006/relationships" id="260" r:id="R9aeddd8048e34637"/>
    <p:sldId xmlns:r="http://schemas.openxmlformats.org/officeDocument/2006/relationships" id="261" r:id="R3336976e364f47f8"/>
    <p:sldId xmlns:r="http://schemas.openxmlformats.org/officeDocument/2006/relationships" id="262" r:id="R84379c13f8cb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ede614dc34f4f" /><Relationship Type="http://schemas.openxmlformats.org/officeDocument/2006/relationships/slide" Target="/ppt/slides/slide1.xml" Id="R882cc009626c40bb" /><Relationship Type="http://schemas.openxmlformats.org/officeDocument/2006/relationships/slide" Target="/ppt/slides/slide2.xml" Id="R2759f4fb7eb44d29" /><Relationship Type="http://schemas.openxmlformats.org/officeDocument/2006/relationships/slide" Target="/ppt/slides/slide3.xml" Id="R9cc0e4a593834ebd" /><Relationship Type="http://schemas.openxmlformats.org/officeDocument/2006/relationships/slide" Target="/ppt/slides/slide4.xml" Id="R0e3a01afcfb84aa6" /><Relationship Type="http://schemas.openxmlformats.org/officeDocument/2006/relationships/slide" Target="/ppt/slides/slide5.xml" Id="R9aeddd8048e34637" /><Relationship Type="http://schemas.openxmlformats.org/officeDocument/2006/relationships/slide" Target="/ppt/slides/slide6.xml" Id="R3336976e364f47f8" /><Relationship Type="http://schemas.openxmlformats.org/officeDocument/2006/relationships/slide" Target="/ppt/slides/slide7.xml" Id="R84379c13f8cb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55d891002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b4be57ac4ca9" /><Relationship Type="http://schemas.openxmlformats.org/officeDocument/2006/relationships/theme" Target="/ppt/slideMasters/theme/theme1.xml" Id="R18397cc3af5a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a0b4be57ac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9162954a0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44f317af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9c1a98f62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3359b19be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9516cc1d9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4f055deb9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656e6f62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SCHLØSSER-MØLLER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SCHLØSSER-MØLLER 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17 124 003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ATHOS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