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a107a88a5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2bc73f910b448d"/>
  </p:sldMasterIdLst>
  <p:sldIdLst>
    <p:sldId xmlns:r="http://schemas.openxmlformats.org/officeDocument/2006/relationships" id="256" r:id="Rc00dcba188554567"/>
    <p:sldId xmlns:r="http://schemas.openxmlformats.org/officeDocument/2006/relationships" id="257" r:id="Rc6ef30ea6f594561"/>
    <p:sldId xmlns:r="http://schemas.openxmlformats.org/officeDocument/2006/relationships" id="258" r:id="R762e3fe2cb574437"/>
    <p:sldId xmlns:r="http://schemas.openxmlformats.org/officeDocument/2006/relationships" id="259" r:id="R65d30c83a7f14dc9"/>
    <p:sldId xmlns:r="http://schemas.openxmlformats.org/officeDocument/2006/relationships" id="260" r:id="Rdb61ce95eee64650"/>
    <p:sldId xmlns:r="http://schemas.openxmlformats.org/officeDocument/2006/relationships" id="261" r:id="R2412deb701f24fc5"/>
    <p:sldId xmlns:r="http://schemas.openxmlformats.org/officeDocument/2006/relationships" id="262" r:id="R28eaf31e6f5a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bc73f910b448d" /><Relationship Type="http://schemas.openxmlformats.org/officeDocument/2006/relationships/slide" Target="/ppt/slides/slide1.xml" Id="Rc00dcba188554567" /><Relationship Type="http://schemas.openxmlformats.org/officeDocument/2006/relationships/slide" Target="/ppt/slides/slide2.xml" Id="Rc6ef30ea6f594561" /><Relationship Type="http://schemas.openxmlformats.org/officeDocument/2006/relationships/slide" Target="/ppt/slides/slide3.xml" Id="R762e3fe2cb574437" /><Relationship Type="http://schemas.openxmlformats.org/officeDocument/2006/relationships/slide" Target="/ppt/slides/slide4.xml" Id="R65d30c83a7f14dc9" /><Relationship Type="http://schemas.openxmlformats.org/officeDocument/2006/relationships/slide" Target="/ppt/slides/slide5.xml" Id="Rdb61ce95eee64650" /><Relationship Type="http://schemas.openxmlformats.org/officeDocument/2006/relationships/slide" Target="/ppt/slides/slide6.xml" Id="R2412deb701f24fc5" /><Relationship Type="http://schemas.openxmlformats.org/officeDocument/2006/relationships/slide" Target="/ppt/slides/slide7.xml" Id="R28eaf31e6f5a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ce7e877ee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bc3c19274eb9" /><Relationship Type="http://schemas.openxmlformats.org/officeDocument/2006/relationships/theme" Target="/ppt/slideMasters/theme/theme1.xml" Id="R3cef92b08f24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fbc3c1927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5c8e64b4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332ccfe2e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425f12d52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045dfa456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91859d624e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a9b8f0108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19fd9c95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SCHLØSSER-MØLLER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SCHLØSSER-MØLLER 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17 124 003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ATHOS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