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f9158529dc4b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ae1987d0c64516"/>
  </p:sldMasterIdLst>
  <p:sldIdLst>
    <p:sldId xmlns:r="http://schemas.openxmlformats.org/officeDocument/2006/relationships" id="256" r:id="R13844f88a9734b33"/>
    <p:sldId xmlns:r="http://schemas.openxmlformats.org/officeDocument/2006/relationships" id="257" r:id="R987ad21c5c074119"/>
    <p:sldId xmlns:r="http://schemas.openxmlformats.org/officeDocument/2006/relationships" id="258" r:id="Rd10b0c2fc5cf4b59"/>
    <p:sldId xmlns:r="http://schemas.openxmlformats.org/officeDocument/2006/relationships" id="259" r:id="R3b42a3288c864da0"/>
    <p:sldId xmlns:r="http://schemas.openxmlformats.org/officeDocument/2006/relationships" id="260" r:id="Ra02e7767cb04412e"/>
    <p:sldId xmlns:r="http://schemas.openxmlformats.org/officeDocument/2006/relationships" id="261" r:id="Ra58f0339c4054f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ae1987d0c64516" /><Relationship Type="http://schemas.openxmlformats.org/officeDocument/2006/relationships/slide" Target="/ppt/slides/slide1.xml" Id="R13844f88a9734b33" /><Relationship Type="http://schemas.openxmlformats.org/officeDocument/2006/relationships/slide" Target="/ppt/slides/slide2.xml" Id="R987ad21c5c074119" /><Relationship Type="http://schemas.openxmlformats.org/officeDocument/2006/relationships/slide" Target="/ppt/slides/slide3.xml" Id="Rd10b0c2fc5cf4b59" /><Relationship Type="http://schemas.openxmlformats.org/officeDocument/2006/relationships/slide" Target="/ppt/slides/slide4.xml" Id="R3b42a3288c864da0" /><Relationship Type="http://schemas.openxmlformats.org/officeDocument/2006/relationships/slide" Target="/ppt/slides/slide5.xml" Id="Ra02e7767cb04412e" /><Relationship Type="http://schemas.openxmlformats.org/officeDocument/2006/relationships/slide" Target="/ppt/slides/slide6.xml" Id="Ra58f0339c4054f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74ee2258814b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01027c7624cd1" /><Relationship Type="http://schemas.openxmlformats.org/officeDocument/2006/relationships/theme" Target="/ppt/slideMasters/theme/theme1.xml" Id="R1f2a8fd6509c48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701027c7624c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01f4be0ad4e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c084367af47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80da717f24d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80a38928c46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f9edcf31445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6ad6075754a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SIKKERT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Olsokhagen 10D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4046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eivindhavn@hotmail.com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