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ee9875eaa844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26d28719f841de"/>
  </p:sldMasterIdLst>
  <p:sldIdLst>
    <p:sldId xmlns:r="http://schemas.openxmlformats.org/officeDocument/2006/relationships" id="256" r:id="R62ba145c57dc4a94"/>
    <p:sldId xmlns:r="http://schemas.openxmlformats.org/officeDocument/2006/relationships" id="257" r:id="Rf9011d20013d4397"/>
    <p:sldId xmlns:r="http://schemas.openxmlformats.org/officeDocument/2006/relationships" id="258" r:id="Rcbe495f09d724092"/>
    <p:sldId xmlns:r="http://schemas.openxmlformats.org/officeDocument/2006/relationships" id="259" r:id="Rb71845a0a9b240c6"/>
    <p:sldId xmlns:r="http://schemas.openxmlformats.org/officeDocument/2006/relationships" id="260" r:id="R0d09f37b7d6544b3"/>
    <p:sldId xmlns:r="http://schemas.openxmlformats.org/officeDocument/2006/relationships" id="261" r:id="R3997e54b72ff4ba1"/>
    <p:sldId xmlns:r="http://schemas.openxmlformats.org/officeDocument/2006/relationships" id="262" r:id="R2bfc3c7d89ab4e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6d28719f841de" /><Relationship Type="http://schemas.openxmlformats.org/officeDocument/2006/relationships/slide" Target="/ppt/slides/slide1.xml" Id="R62ba145c57dc4a94" /><Relationship Type="http://schemas.openxmlformats.org/officeDocument/2006/relationships/slide" Target="/ppt/slides/slide2.xml" Id="Rf9011d20013d4397" /><Relationship Type="http://schemas.openxmlformats.org/officeDocument/2006/relationships/slide" Target="/ppt/slides/slide3.xml" Id="Rcbe495f09d724092" /><Relationship Type="http://schemas.openxmlformats.org/officeDocument/2006/relationships/slide" Target="/ppt/slides/slide4.xml" Id="Rb71845a0a9b240c6" /><Relationship Type="http://schemas.openxmlformats.org/officeDocument/2006/relationships/slide" Target="/ppt/slides/slide5.xml" Id="R0d09f37b7d6544b3" /><Relationship Type="http://schemas.openxmlformats.org/officeDocument/2006/relationships/slide" Target="/ppt/slides/slide6.xml" Id="R3997e54b72ff4ba1" /><Relationship Type="http://schemas.openxmlformats.org/officeDocument/2006/relationships/slide" Target="/ppt/slides/slide7.xml" Id="R2bfc3c7d89ab4e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3ef8b7170d4b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2a1659fa64422" /><Relationship Type="http://schemas.openxmlformats.org/officeDocument/2006/relationships/theme" Target="/ppt/slideMasters/theme/theme1.xml" Id="R46ad9d8e182b43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f2a1659fa644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40dca517148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89337bd9742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56a668f4a4c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f9ed83ad449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cb194364443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08da968bf47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45620dd824b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SIKKERT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SIKKERT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1 240 227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201 961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 EIVIND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Olsokhagen 10D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4046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eivindhavn@hotmail.com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