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a7d021dff42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e5f2517ab428b"/>
  </p:sldMasterIdLst>
  <p:sldIdLst>
    <p:sldId xmlns:r="http://schemas.openxmlformats.org/officeDocument/2006/relationships" id="256" r:id="R2b0658f86fc249a3"/>
    <p:sldId xmlns:r="http://schemas.openxmlformats.org/officeDocument/2006/relationships" id="257" r:id="R9c87cc6bdee44ad4"/>
    <p:sldId xmlns:r="http://schemas.openxmlformats.org/officeDocument/2006/relationships" id="258" r:id="Rfa73d6a50dec4197"/>
    <p:sldId xmlns:r="http://schemas.openxmlformats.org/officeDocument/2006/relationships" id="259" r:id="Rfad17dfaf540414a"/>
    <p:sldId xmlns:r="http://schemas.openxmlformats.org/officeDocument/2006/relationships" id="260" r:id="R3df7cb91b28a46aa"/>
    <p:sldId xmlns:r="http://schemas.openxmlformats.org/officeDocument/2006/relationships" id="261" r:id="Rde898d1989174758"/>
    <p:sldId xmlns:r="http://schemas.openxmlformats.org/officeDocument/2006/relationships" id="262" r:id="Re37aae8c47dd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e5f2517ab428b" /><Relationship Type="http://schemas.openxmlformats.org/officeDocument/2006/relationships/slide" Target="/ppt/slides/slide1.xml" Id="R2b0658f86fc249a3" /><Relationship Type="http://schemas.openxmlformats.org/officeDocument/2006/relationships/slide" Target="/ppt/slides/slide2.xml" Id="R9c87cc6bdee44ad4" /><Relationship Type="http://schemas.openxmlformats.org/officeDocument/2006/relationships/slide" Target="/ppt/slides/slide3.xml" Id="Rfa73d6a50dec4197" /><Relationship Type="http://schemas.openxmlformats.org/officeDocument/2006/relationships/slide" Target="/ppt/slides/slide4.xml" Id="Rfad17dfaf540414a" /><Relationship Type="http://schemas.openxmlformats.org/officeDocument/2006/relationships/slide" Target="/ppt/slides/slide5.xml" Id="R3df7cb91b28a46aa" /><Relationship Type="http://schemas.openxmlformats.org/officeDocument/2006/relationships/slide" Target="/ppt/slides/slide6.xml" Id="Rde898d1989174758" /><Relationship Type="http://schemas.openxmlformats.org/officeDocument/2006/relationships/slide" Target="/ppt/slides/slide7.xml" Id="Re37aae8c47dd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66ade459e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d0b12e5f04030" /><Relationship Type="http://schemas.openxmlformats.org/officeDocument/2006/relationships/theme" Target="/ppt/slideMasters/theme/theme1.xml" Id="Rd5ae5cbc431d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9d0b12e5f0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3c0a85cbb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0c2f7bc4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4e14dbc8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57d6e61f8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e4619642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a3881419a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8a091ef0b41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&amp;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CHRISTIAN SVÆRI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Tranggata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&amp; INVEST AS</a:t>
            </a:r>
          </a:p>
        </p:txBody>
      </p:sp>
    </p:spTree>
  </p:cSld>
  <p:clrMapOvr>
    <a:masterClrMapping xmlns:a="http://schemas.openxmlformats.org/drawingml/2006/main"/>
  </p:clrMapOvr>
</p:sld>
</file>