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934f7c726443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fda7ca63144810"/>
  </p:sldMasterIdLst>
  <p:sldIdLst>
    <p:sldId xmlns:r="http://schemas.openxmlformats.org/officeDocument/2006/relationships" id="256" r:id="R07dbc85d7cc244a7"/>
    <p:sldId xmlns:r="http://schemas.openxmlformats.org/officeDocument/2006/relationships" id="257" r:id="R0b84e0823eb34765"/>
    <p:sldId xmlns:r="http://schemas.openxmlformats.org/officeDocument/2006/relationships" id="258" r:id="R6c7b3de9bcb24a66"/>
    <p:sldId xmlns:r="http://schemas.openxmlformats.org/officeDocument/2006/relationships" id="259" r:id="R0978c9fac939464a"/>
    <p:sldId xmlns:r="http://schemas.openxmlformats.org/officeDocument/2006/relationships" id="260" r:id="R067742350d324abb"/>
    <p:sldId xmlns:r="http://schemas.openxmlformats.org/officeDocument/2006/relationships" id="261" r:id="Rb9bd90b6de5f43b9"/>
    <p:sldId xmlns:r="http://schemas.openxmlformats.org/officeDocument/2006/relationships" id="262" r:id="R3eca85aca3174b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fda7ca63144810" /><Relationship Type="http://schemas.openxmlformats.org/officeDocument/2006/relationships/slide" Target="/ppt/slides/slide1.xml" Id="R07dbc85d7cc244a7" /><Relationship Type="http://schemas.openxmlformats.org/officeDocument/2006/relationships/slide" Target="/ppt/slides/slide2.xml" Id="R0b84e0823eb34765" /><Relationship Type="http://schemas.openxmlformats.org/officeDocument/2006/relationships/slide" Target="/ppt/slides/slide3.xml" Id="R6c7b3de9bcb24a66" /><Relationship Type="http://schemas.openxmlformats.org/officeDocument/2006/relationships/slide" Target="/ppt/slides/slide4.xml" Id="R0978c9fac939464a" /><Relationship Type="http://schemas.openxmlformats.org/officeDocument/2006/relationships/slide" Target="/ppt/slides/slide5.xml" Id="R067742350d324abb" /><Relationship Type="http://schemas.openxmlformats.org/officeDocument/2006/relationships/slide" Target="/ppt/slides/slide6.xml" Id="Rb9bd90b6de5f43b9" /><Relationship Type="http://schemas.openxmlformats.org/officeDocument/2006/relationships/slide" Target="/ppt/slides/slide7.xml" Id="R3eca85aca3174b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4b1e0de28c41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a06d251334096" /><Relationship Type="http://schemas.openxmlformats.org/officeDocument/2006/relationships/theme" Target="/ppt/slideMasters/theme/theme1.xml" Id="R34656904756540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ea06d2513340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7936cda234a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891c368f449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72cf71fe04c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f7269479742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fb61efb7548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4471bf7f24a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7a797d84a49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E6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E6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E6 EIENDOM AS ble etablert [år] og holder til i Skjetten.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E6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E6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E6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7 073 353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370 857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67 100 472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479 719 146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E6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E6E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E6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Hvamsvingen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2013 Skjetten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post@e6e.no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www.e6e.no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917 977 607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E6 EIENDOM AS</a:t>
            </a:r>
          </a:p>
        </p:txBody>
      </p:sp>
    </p:spTree>
  </p:cSld>
  <p:clrMapOvr>
    <a:masterClrMapping xmlns:a="http://schemas.openxmlformats.org/drawingml/2006/main"/>
  </p:clrMapOvr>
</p:sld>
</file>