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bcfcc98d2f6442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cb789cc21a04165"/>
  </p:sldMasterIdLst>
  <p:sldIdLst>
    <p:sldId xmlns:r="http://schemas.openxmlformats.org/officeDocument/2006/relationships" id="256" r:id="Rc5d26e740d704c56"/>
    <p:sldId xmlns:r="http://schemas.openxmlformats.org/officeDocument/2006/relationships" id="257" r:id="R220b0906750e4914"/>
    <p:sldId xmlns:r="http://schemas.openxmlformats.org/officeDocument/2006/relationships" id="258" r:id="Ra103db95095a45fe"/>
    <p:sldId xmlns:r="http://schemas.openxmlformats.org/officeDocument/2006/relationships" id="259" r:id="Rb1c69aa2c0174e7e"/>
    <p:sldId xmlns:r="http://schemas.openxmlformats.org/officeDocument/2006/relationships" id="260" r:id="Rd205e093bb8547c1"/>
    <p:sldId xmlns:r="http://schemas.openxmlformats.org/officeDocument/2006/relationships" id="261" r:id="R7380868f676a44fb"/>
    <p:sldId xmlns:r="http://schemas.openxmlformats.org/officeDocument/2006/relationships" id="262" r:id="R1ac05ec333df409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b789cc21a04165" /><Relationship Type="http://schemas.openxmlformats.org/officeDocument/2006/relationships/slide" Target="/ppt/slides/slide1.xml" Id="Rc5d26e740d704c56" /><Relationship Type="http://schemas.openxmlformats.org/officeDocument/2006/relationships/slide" Target="/ppt/slides/slide2.xml" Id="R220b0906750e4914" /><Relationship Type="http://schemas.openxmlformats.org/officeDocument/2006/relationships/slide" Target="/ppt/slides/slide3.xml" Id="Ra103db95095a45fe" /><Relationship Type="http://schemas.openxmlformats.org/officeDocument/2006/relationships/slide" Target="/ppt/slides/slide4.xml" Id="Rb1c69aa2c0174e7e" /><Relationship Type="http://schemas.openxmlformats.org/officeDocument/2006/relationships/slide" Target="/ppt/slides/slide5.xml" Id="Rd205e093bb8547c1" /><Relationship Type="http://schemas.openxmlformats.org/officeDocument/2006/relationships/slide" Target="/ppt/slides/slide6.xml" Id="R7380868f676a44fb" /><Relationship Type="http://schemas.openxmlformats.org/officeDocument/2006/relationships/slide" Target="/ppt/slides/slide7.xml" Id="R1ac05ec333df409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cf69243ccc4ed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f5fe921c0f4aa3" /><Relationship Type="http://schemas.openxmlformats.org/officeDocument/2006/relationships/theme" Target="/ppt/slideMasters/theme/theme1.xml" Id="R981f17c6b11f48b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2f5fe921c0f4aa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790b4a9bfe441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ce447fe35b446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d82d852222476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7e01c984fa4b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a6244b88fd4ea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20853660ba45a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1a9a5005c44ff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TONI ECONOMI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TONI ECONOMI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TONI ECONOMI AS ble etablert [år] og holder til i Maze.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TONI ECONOMI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TONI ECONOMI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TONI ECONOMI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5 236 682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246 039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198 271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1 046 643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2 207 157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TONI ECONOMI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ELEN INGA TURI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TORE FREDRIK TURI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INA MARITA TURI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 HELGE TURI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TONI ECONOMI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Hirsaluohkka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9525 Maze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917 992 002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TONI ECONOMI AS</a:t>
            </a:r>
          </a:p>
        </p:txBody>
      </p:sp>
    </p:spTree>
  </p:cSld>
  <p:clrMapOvr>
    <a:masterClrMapping xmlns:a="http://schemas.openxmlformats.org/drawingml/2006/main"/>
  </p:clrMapOvr>
</p:sld>
</file>