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3c41ebeaf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ea644a1d54e18"/>
  </p:sldMasterIdLst>
  <p:sldIdLst>
    <p:sldId xmlns:r="http://schemas.openxmlformats.org/officeDocument/2006/relationships" id="256" r:id="R420ae13bc6b74577"/>
    <p:sldId xmlns:r="http://schemas.openxmlformats.org/officeDocument/2006/relationships" id="257" r:id="R8316bd75e975440d"/>
    <p:sldId xmlns:r="http://schemas.openxmlformats.org/officeDocument/2006/relationships" id="258" r:id="R0d61704b1c0f4b20"/>
    <p:sldId xmlns:r="http://schemas.openxmlformats.org/officeDocument/2006/relationships" id="259" r:id="R44ac4eafbdcd481a"/>
    <p:sldId xmlns:r="http://schemas.openxmlformats.org/officeDocument/2006/relationships" id="260" r:id="R45f2f820981b4a3f"/>
    <p:sldId xmlns:r="http://schemas.openxmlformats.org/officeDocument/2006/relationships" id="261" r:id="Rd941809a642c4770"/>
    <p:sldId xmlns:r="http://schemas.openxmlformats.org/officeDocument/2006/relationships" id="262" r:id="Ra9ff0dc7eef5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ea644a1d54e18" /><Relationship Type="http://schemas.openxmlformats.org/officeDocument/2006/relationships/slide" Target="/ppt/slides/slide1.xml" Id="R420ae13bc6b74577" /><Relationship Type="http://schemas.openxmlformats.org/officeDocument/2006/relationships/slide" Target="/ppt/slides/slide2.xml" Id="R8316bd75e975440d" /><Relationship Type="http://schemas.openxmlformats.org/officeDocument/2006/relationships/slide" Target="/ppt/slides/slide3.xml" Id="R0d61704b1c0f4b20" /><Relationship Type="http://schemas.openxmlformats.org/officeDocument/2006/relationships/slide" Target="/ppt/slides/slide4.xml" Id="R44ac4eafbdcd481a" /><Relationship Type="http://schemas.openxmlformats.org/officeDocument/2006/relationships/slide" Target="/ppt/slides/slide5.xml" Id="R45f2f820981b4a3f" /><Relationship Type="http://schemas.openxmlformats.org/officeDocument/2006/relationships/slide" Target="/ppt/slides/slide6.xml" Id="Rd941809a642c4770" /><Relationship Type="http://schemas.openxmlformats.org/officeDocument/2006/relationships/slide" Target="/ppt/slides/slide7.xml" Id="Ra9ff0dc7eef5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263014b0647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d0a32dfc4e36" /><Relationship Type="http://schemas.openxmlformats.org/officeDocument/2006/relationships/theme" Target="/ppt/slideMasters/theme/theme1.xml" Id="Rf6b3ea3f4291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ad0a32dfc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92780f3e2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a54d93951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e6c3fca7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5a43428dd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5a2a014ca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b61f0974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9b9abc5cd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