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570d341b1749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62b2d5e0e04fc6"/>
  </p:sldMasterIdLst>
  <p:sldIdLst>
    <p:sldId xmlns:r="http://schemas.openxmlformats.org/officeDocument/2006/relationships" id="256" r:id="R9424e52a266f4a63"/>
    <p:sldId xmlns:r="http://schemas.openxmlformats.org/officeDocument/2006/relationships" id="257" r:id="Ra6b85b3078334e65"/>
    <p:sldId xmlns:r="http://schemas.openxmlformats.org/officeDocument/2006/relationships" id="258" r:id="R6cdff98578314265"/>
    <p:sldId xmlns:r="http://schemas.openxmlformats.org/officeDocument/2006/relationships" id="259" r:id="Rac1f5ce985404966"/>
    <p:sldId xmlns:r="http://schemas.openxmlformats.org/officeDocument/2006/relationships" id="260" r:id="R3dec87d00b114feb"/>
    <p:sldId xmlns:r="http://schemas.openxmlformats.org/officeDocument/2006/relationships" id="261" r:id="Rab94ceac278643d8"/>
    <p:sldId xmlns:r="http://schemas.openxmlformats.org/officeDocument/2006/relationships" id="262" r:id="Re1863854576c47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62b2d5e0e04fc6" /><Relationship Type="http://schemas.openxmlformats.org/officeDocument/2006/relationships/slide" Target="/ppt/slides/slide1.xml" Id="R9424e52a266f4a63" /><Relationship Type="http://schemas.openxmlformats.org/officeDocument/2006/relationships/slide" Target="/ppt/slides/slide2.xml" Id="Ra6b85b3078334e65" /><Relationship Type="http://schemas.openxmlformats.org/officeDocument/2006/relationships/slide" Target="/ppt/slides/slide3.xml" Id="R6cdff98578314265" /><Relationship Type="http://schemas.openxmlformats.org/officeDocument/2006/relationships/slide" Target="/ppt/slides/slide4.xml" Id="Rac1f5ce985404966" /><Relationship Type="http://schemas.openxmlformats.org/officeDocument/2006/relationships/slide" Target="/ppt/slides/slide5.xml" Id="R3dec87d00b114feb" /><Relationship Type="http://schemas.openxmlformats.org/officeDocument/2006/relationships/slide" Target="/ppt/slides/slide6.xml" Id="Rab94ceac278643d8" /><Relationship Type="http://schemas.openxmlformats.org/officeDocument/2006/relationships/slide" Target="/ppt/slides/slide7.xml" Id="Re1863854576c47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cc078f742146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9b5aa41ca46fa" /><Relationship Type="http://schemas.openxmlformats.org/officeDocument/2006/relationships/theme" Target="/ppt/slideMasters/theme/theme1.xml" Id="Re082b3744fe94d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09b5aa41ca46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79729c8bc45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54da228fd41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cae1016544c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700b44a494f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083f8da5140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3bb811d9f4d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82f9f4bf44f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JOCOJACOBS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JOCOJACOBS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JOACHIM THUESTAD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