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7f44de60c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2706af436476d"/>
  </p:sldMasterIdLst>
  <p:sldIdLst>
    <p:sldId xmlns:r="http://schemas.openxmlformats.org/officeDocument/2006/relationships" id="256" r:id="R1828c86a75154193"/>
    <p:sldId xmlns:r="http://schemas.openxmlformats.org/officeDocument/2006/relationships" id="257" r:id="R2966b6675e304c4b"/>
    <p:sldId xmlns:r="http://schemas.openxmlformats.org/officeDocument/2006/relationships" id="258" r:id="R83ca24c086014fe5"/>
    <p:sldId xmlns:r="http://schemas.openxmlformats.org/officeDocument/2006/relationships" id="259" r:id="R2fef575b7b8245d8"/>
    <p:sldId xmlns:r="http://schemas.openxmlformats.org/officeDocument/2006/relationships" id="260" r:id="R3f9d312adac34cba"/>
    <p:sldId xmlns:r="http://schemas.openxmlformats.org/officeDocument/2006/relationships" id="261" r:id="Rd2ea3322fc7c4cbb"/>
    <p:sldId xmlns:r="http://schemas.openxmlformats.org/officeDocument/2006/relationships" id="262" r:id="R072a393c3808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2706af436476d" /><Relationship Type="http://schemas.openxmlformats.org/officeDocument/2006/relationships/slide" Target="/ppt/slides/slide1.xml" Id="R1828c86a75154193" /><Relationship Type="http://schemas.openxmlformats.org/officeDocument/2006/relationships/slide" Target="/ppt/slides/slide2.xml" Id="R2966b6675e304c4b" /><Relationship Type="http://schemas.openxmlformats.org/officeDocument/2006/relationships/slide" Target="/ppt/slides/slide3.xml" Id="R83ca24c086014fe5" /><Relationship Type="http://schemas.openxmlformats.org/officeDocument/2006/relationships/slide" Target="/ppt/slides/slide4.xml" Id="R2fef575b7b8245d8" /><Relationship Type="http://schemas.openxmlformats.org/officeDocument/2006/relationships/slide" Target="/ppt/slides/slide5.xml" Id="R3f9d312adac34cba" /><Relationship Type="http://schemas.openxmlformats.org/officeDocument/2006/relationships/slide" Target="/ppt/slides/slide6.xml" Id="Rd2ea3322fc7c4cbb" /><Relationship Type="http://schemas.openxmlformats.org/officeDocument/2006/relationships/slide" Target="/ppt/slides/slide7.xml" Id="R072a393c3808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1cf32918d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ab732f494016" /><Relationship Type="http://schemas.openxmlformats.org/officeDocument/2006/relationships/theme" Target="/ppt/slideMasters/theme/theme1.xml" Id="Rfb1f9ce64008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1ab732f49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31d4b958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db5802bb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9ee1c46ba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778282f0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4bb6ee4a6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e5506a9c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baa26999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DØVIK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DØVIK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DØVIK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