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d6717b853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9ff3bd6e24d5e"/>
  </p:sldMasterIdLst>
  <p:sldIdLst>
    <p:sldId xmlns:r="http://schemas.openxmlformats.org/officeDocument/2006/relationships" id="256" r:id="Rdfa5db3ddd4a4777"/>
    <p:sldId xmlns:r="http://schemas.openxmlformats.org/officeDocument/2006/relationships" id="257" r:id="Rd0e07f2ce4af43f1"/>
    <p:sldId xmlns:r="http://schemas.openxmlformats.org/officeDocument/2006/relationships" id="258" r:id="R6ae98b5cdcc24189"/>
    <p:sldId xmlns:r="http://schemas.openxmlformats.org/officeDocument/2006/relationships" id="259" r:id="Rcc4951ad57394373"/>
    <p:sldId xmlns:r="http://schemas.openxmlformats.org/officeDocument/2006/relationships" id="260" r:id="Rc2f56c3ba10a4390"/>
    <p:sldId xmlns:r="http://schemas.openxmlformats.org/officeDocument/2006/relationships" id="261" r:id="R5241df50749d4226"/>
    <p:sldId xmlns:r="http://schemas.openxmlformats.org/officeDocument/2006/relationships" id="262" r:id="R6a8669d992e9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9ff3bd6e24d5e" /><Relationship Type="http://schemas.openxmlformats.org/officeDocument/2006/relationships/slide" Target="/ppt/slides/slide1.xml" Id="Rdfa5db3ddd4a4777" /><Relationship Type="http://schemas.openxmlformats.org/officeDocument/2006/relationships/slide" Target="/ppt/slides/slide2.xml" Id="Rd0e07f2ce4af43f1" /><Relationship Type="http://schemas.openxmlformats.org/officeDocument/2006/relationships/slide" Target="/ppt/slides/slide3.xml" Id="R6ae98b5cdcc24189" /><Relationship Type="http://schemas.openxmlformats.org/officeDocument/2006/relationships/slide" Target="/ppt/slides/slide4.xml" Id="Rcc4951ad57394373" /><Relationship Type="http://schemas.openxmlformats.org/officeDocument/2006/relationships/slide" Target="/ppt/slides/slide5.xml" Id="Rc2f56c3ba10a4390" /><Relationship Type="http://schemas.openxmlformats.org/officeDocument/2006/relationships/slide" Target="/ppt/slides/slide6.xml" Id="R5241df50749d4226" /><Relationship Type="http://schemas.openxmlformats.org/officeDocument/2006/relationships/slide" Target="/ppt/slides/slide7.xml" Id="R6a8669d992e9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c3a999f89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ac7a2a8254752" /><Relationship Type="http://schemas.openxmlformats.org/officeDocument/2006/relationships/theme" Target="/ppt/slideMasters/theme/theme1.xml" Id="R96ad3211c649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ac7a2a825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4882b7afa4a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9ccbf34ac43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437a6eea34d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717ef77de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2d82adc2c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08fd66f2b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21695890240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ANDORSEN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ANDORSEN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189 545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656 294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ANDORSEN PER-OTTAR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Sigvat Skalds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1532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per@pitsupport.no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www.pitsupport.no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918 081 321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ANDORSEN AS</a:t>
            </a:r>
          </a:p>
        </p:txBody>
      </p:sp>
    </p:spTree>
  </p:cSld>
  <p:clrMapOvr>
    <a:masterClrMapping xmlns:a="http://schemas.openxmlformats.org/drawingml/2006/main"/>
  </p:clrMapOvr>
</p:sld>
</file>