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cb641939704a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228fdc661b45a3"/>
  </p:sldMasterIdLst>
  <p:sldIdLst>
    <p:sldId xmlns:r="http://schemas.openxmlformats.org/officeDocument/2006/relationships" id="256" r:id="Rc00db1005f9345af"/>
    <p:sldId xmlns:r="http://schemas.openxmlformats.org/officeDocument/2006/relationships" id="257" r:id="Rfc70176812de48e2"/>
    <p:sldId xmlns:r="http://schemas.openxmlformats.org/officeDocument/2006/relationships" id="258" r:id="R8ee20e9350fd487d"/>
    <p:sldId xmlns:r="http://schemas.openxmlformats.org/officeDocument/2006/relationships" id="259" r:id="Re6bc25fe5a0e405d"/>
    <p:sldId xmlns:r="http://schemas.openxmlformats.org/officeDocument/2006/relationships" id="260" r:id="Rbfdd2affc6f34e51"/>
    <p:sldId xmlns:r="http://schemas.openxmlformats.org/officeDocument/2006/relationships" id="261" r:id="Rb66ad722f4c241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28fdc661b45a3" /><Relationship Type="http://schemas.openxmlformats.org/officeDocument/2006/relationships/slide" Target="/ppt/slides/slide1.xml" Id="Rc00db1005f9345af" /><Relationship Type="http://schemas.openxmlformats.org/officeDocument/2006/relationships/slide" Target="/ppt/slides/slide2.xml" Id="Rfc70176812de48e2" /><Relationship Type="http://schemas.openxmlformats.org/officeDocument/2006/relationships/slide" Target="/ppt/slides/slide3.xml" Id="R8ee20e9350fd487d" /><Relationship Type="http://schemas.openxmlformats.org/officeDocument/2006/relationships/slide" Target="/ppt/slides/slide4.xml" Id="Re6bc25fe5a0e405d" /><Relationship Type="http://schemas.openxmlformats.org/officeDocument/2006/relationships/slide" Target="/ppt/slides/slide5.xml" Id="Rbfdd2affc6f34e51" /><Relationship Type="http://schemas.openxmlformats.org/officeDocument/2006/relationships/slide" Target="/ppt/slides/slide6.xml" Id="Rb66ad722f4c241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4331f850bb44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4412a13fe4b21" /><Relationship Type="http://schemas.openxmlformats.org/officeDocument/2006/relationships/theme" Target="/ppt/slideMasters/theme/theme1.xml" Id="Re080eb0ff3764e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84412a13fe4b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f428555b645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a897dfe2245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0c351f6de49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8131ccc0f43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ae545fe294d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ad08185c943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BOLIGSERVICE EVJE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BOLIGSERVICE EVJE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BOLIGSERVICE EVJE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BOLIGSERVICE EVJE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BOLIGSERVICE EVJE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BOLIGSERVICE EVJE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BOLIGSERVICE EVJE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918 110 615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BOLIGSERVICE EVJE AS</a:t>
            </a:r>
          </a:p>
        </p:txBody>
      </p:sp>
    </p:spTree>
  </p:cSld>
  <p:clrMapOvr>
    <a:masterClrMapping xmlns:a="http://schemas.openxmlformats.org/drawingml/2006/main"/>
  </p:clrMapOvr>
</p:sld>
</file>