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ad67b2779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bea66e99849dd"/>
  </p:sldMasterIdLst>
  <p:sldIdLst>
    <p:sldId xmlns:r="http://schemas.openxmlformats.org/officeDocument/2006/relationships" id="256" r:id="R980f63800b354bdd"/>
    <p:sldId xmlns:r="http://schemas.openxmlformats.org/officeDocument/2006/relationships" id="257" r:id="Rbd22c243a5104282"/>
    <p:sldId xmlns:r="http://schemas.openxmlformats.org/officeDocument/2006/relationships" id="258" r:id="Rf0fad27bd9cf4ced"/>
    <p:sldId xmlns:r="http://schemas.openxmlformats.org/officeDocument/2006/relationships" id="259" r:id="R27e13e9468b849ea"/>
    <p:sldId xmlns:r="http://schemas.openxmlformats.org/officeDocument/2006/relationships" id="260" r:id="R7dd302005008409f"/>
    <p:sldId xmlns:r="http://schemas.openxmlformats.org/officeDocument/2006/relationships" id="261" r:id="R0e43ccc3cb53466a"/>
    <p:sldId xmlns:r="http://schemas.openxmlformats.org/officeDocument/2006/relationships" id="262" r:id="Rebf56e3496bf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bea66e99849dd" /><Relationship Type="http://schemas.openxmlformats.org/officeDocument/2006/relationships/slide" Target="/ppt/slides/slide1.xml" Id="R980f63800b354bdd" /><Relationship Type="http://schemas.openxmlformats.org/officeDocument/2006/relationships/slide" Target="/ppt/slides/slide2.xml" Id="Rbd22c243a5104282" /><Relationship Type="http://schemas.openxmlformats.org/officeDocument/2006/relationships/slide" Target="/ppt/slides/slide3.xml" Id="Rf0fad27bd9cf4ced" /><Relationship Type="http://schemas.openxmlformats.org/officeDocument/2006/relationships/slide" Target="/ppt/slides/slide4.xml" Id="R27e13e9468b849ea" /><Relationship Type="http://schemas.openxmlformats.org/officeDocument/2006/relationships/slide" Target="/ppt/slides/slide5.xml" Id="R7dd302005008409f" /><Relationship Type="http://schemas.openxmlformats.org/officeDocument/2006/relationships/slide" Target="/ppt/slides/slide6.xml" Id="R0e43ccc3cb53466a" /><Relationship Type="http://schemas.openxmlformats.org/officeDocument/2006/relationships/slide" Target="/ppt/slides/slide7.xml" Id="Rebf56e3496bf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7b2c4d9e2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3275af3124bd1" /><Relationship Type="http://schemas.openxmlformats.org/officeDocument/2006/relationships/theme" Target="/ppt/slideMasters/theme/theme1.xml" Id="R28cb0f27c7b1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3275af312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beb4cba1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2f294325c48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b7d3694cc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94a67a145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55b242027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212968cf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a40a4883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ORIZON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ORIZON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924 112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936 450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SÆVERUD JENS HARALD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 JOAKIM SEBASTIAN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JØRGEN DALHEIM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ROBINSON KRISTINA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Joakim Stang, Alstadveien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orizoninvest@gmail.com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918 174 982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ORIZON INVEST AS</a:t>
            </a:r>
          </a:p>
        </p:txBody>
      </p:sp>
    </p:spTree>
  </p:cSld>
  <p:clrMapOvr>
    <a:masterClrMapping xmlns:a="http://schemas.openxmlformats.org/drawingml/2006/main"/>
  </p:clrMapOvr>
</p:sld>
</file>