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635f26a6a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3d020eace4b36"/>
  </p:sldMasterIdLst>
  <p:sldIdLst>
    <p:sldId xmlns:r="http://schemas.openxmlformats.org/officeDocument/2006/relationships" id="256" r:id="R288ee0b99f1b4e04"/>
    <p:sldId xmlns:r="http://schemas.openxmlformats.org/officeDocument/2006/relationships" id="257" r:id="Rd8081e839ab34816"/>
    <p:sldId xmlns:r="http://schemas.openxmlformats.org/officeDocument/2006/relationships" id="258" r:id="Rc862ba0ae1cc402a"/>
    <p:sldId xmlns:r="http://schemas.openxmlformats.org/officeDocument/2006/relationships" id="259" r:id="R3af6ee77f9e34cd9"/>
    <p:sldId xmlns:r="http://schemas.openxmlformats.org/officeDocument/2006/relationships" id="260" r:id="R89d55cb994044014"/>
    <p:sldId xmlns:r="http://schemas.openxmlformats.org/officeDocument/2006/relationships" id="261" r:id="R2a123af909f14505"/>
    <p:sldId xmlns:r="http://schemas.openxmlformats.org/officeDocument/2006/relationships" id="262" r:id="R168a8d662666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3d020eace4b36" /><Relationship Type="http://schemas.openxmlformats.org/officeDocument/2006/relationships/slide" Target="/ppt/slides/slide1.xml" Id="R288ee0b99f1b4e04" /><Relationship Type="http://schemas.openxmlformats.org/officeDocument/2006/relationships/slide" Target="/ppt/slides/slide2.xml" Id="Rd8081e839ab34816" /><Relationship Type="http://schemas.openxmlformats.org/officeDocument/2006/relationships/slide" Target="/ppt/slides/slide3.xml" Id="Rc862ba0ae1cc402a" /><Relationship Type="http://schemas.openxmlformats.org/officeDocument/2006/relationships/slide" Target="/ppt/slides/slide4.xml" Id="R3af6ee77f9e34cd9" /><Relationship Type="http://schemas.openxmlformats.org/officeDocument/2006/relationships/slide" Target="/ppt/slides/slide5.xml" Id="R89d55cb994044014" /><Relationship Type="http://schemas.openxmlformats.org/officeDocument/2006/relationships/slide" Target="/ppt/slides/slide6.xml" Id="R2a123af909f14505" /><Relationship Type="http://schemas.openxmlformats.org/officeDocument/2006/relationships/slide" Target="/ppt/slides/slide7.xml" Id="R168a8d662666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efea6e768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aa4307fc4a7e" /><Relationship Type="http://schemas.openxmlformats.org/officeDocument/2006/relationships/theme" Target="/ppt/slideMasters/theme/theme1.xml" Id="Ra2f02e4a8ff9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daa4307fc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b25d224e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d8d9d9a5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b3564c8c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2b54498a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a15472e7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90abf6a1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f3b16791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SUNAYL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SUNAYL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IRIS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JAN MAGNAR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Magnar Gundersen, Holteveien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