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c47ace7d9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e1e900981487a"/>
  </p:sldMasterIdLst>
  <p:sldIdLst>
    <p:sldId xmlns:r="http://schemas.openxmlformats.org/officeDocument/2006/relationships" id="256" r:id="Rbff028610ead4b2d"/>
    <p:sldId xmlns:r="http://schemas.openxmlformats.org/officeDocument/2006/relationships" id="257" r:id="R0ba8b53e69534d11"/>
    <p:sldId xmlns:r="http://schemas.openxmlformats.org/officeDocument/2006/relationships" id="258" r:id="Rc6174ec5dec64d80"/>
    <p:sldId xmlns:r="http://schemas.openxmlformats.org/officeDocument/2006/relationships" id="259" r:id="R27b0b13b7f064aae"/>
    <p:sldId xmlns:r="http://schemas.openxmlformats.org/officeDocument/2006/relationships" id="260" r:id="R11da7ab317734a64"/>
    <p:sldId xmlns:r="http://schemas.openxmlformats.org/officeDocument/2006/relationships" id="261" r:id="Rf312343b9c804461"/>
    <p:sldId xmlns:r="http://schemas.openxmlformats.org/officeDocument/2006/relationships" id="262" r:id="R55673109865c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e1e900981487a" /><Relationship Type="http://schemas.openxmlformats.org/officeDocument/2006/relationships/slide" Target="/ppt/slides/slide1.xml" Id="Rbff028610ead4b2d" /><Relationship Type="http://schemas.openxmlformats.org/officeDocument/2006/relationships/slide" Target="/ppt/slides/slide2.xml" Id="R0ba8b53e69534d11" /><Relationship Type="http://schemas.openxmlformats.org/officeDocument/2006/relationships/slide" Target="/ppt/slides/slide3.xml" Id="Rc6174ec5dec64d80" /><Relationship Type="http://schemas.openxmlformats.org/officeDocument/2006/relationships/slide" Target="/ppt/slides/slide4.xml" Id="R27b0b13b7f064aae" /><Relationship Type="http://schemas.openxmlformats.org/officeDocument/2006/relationships/slide" Target="/ppt/slides/slide5.xml" Id="R11da7ab317734a64" /><Relationship Type="http://schemas.openxmlformats.org/officeDocument/2006/relationships/slide" Target="/ppt/slides/slide6.xml" Id="Rf312343b9c804461" /><Relationship Type="http://schemas.openxmlformats.org/officeDocument/2006/relationships/slide" Target="/ppt/slides/slide7.xml" Id="R55673109865c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2b7be0d5b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8dbc25baa4a83" /><Relationship Type="http://schemas.openxmlformats.org/officeDocument/2006/relationships/theme" Target="/ppt/slideMasters/theme/theme1.xml" Id="Rfc27e3c6a49f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8dbc25baa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c07de4e8b48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b6a83fd6e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318dbe415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d5631b414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7dd2fa0e9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59a9d06ea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1f2d75d6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PRIVATE EQUITY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−22 282 691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−7 431 324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1 523 286 786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1 609 574 235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MEDINVESTERING 1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