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003c199f9544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8a1c86c00e49b4"/>
  </p:sldMasterIdLst>
  <p:sldIdLst>
    <p:sldId xmlns:r="http://schemas.openxmlformats.org/officeDocument/2006/relationships" id="256" r:id="R824ed24c3cd14884"/>
    <p:sldId xmlns:r="http://schemas.openxmlformats.org/officeDocument/2006/relationships" id="257" r:id="R9c07a6a40afc4903"/>
    <p:sldId xmlns:r="http://schemas.openxmlformats.org/officeDocument/2006/relationships" id="258" r:id="R7035ecb3ece54a3a"/>
    <p:sldId xmlns:r="http://schemas.openxmlformats.org/officeDocument/2006/relationships" id="259" r:id="R9bc26d67d2db4684"/>
    <p:sldId xmlns:r="http://schemas.openxmlformats.org/officeDocument/2006/relationships" id="260" r:id="R7817d06893a14eea"/>
    <p:sldId xmlns:r="http://schemas.openxmlformats.org/officeDocument/2006/relationships" id="261" r:id="R7eb184ebed964ffd"/>
    <p:sldId xmlns:r="http://schemas.openxmlformats.org/officeDocument/2006/relationships" id="262" r:id="R94e8b16c4a9f47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8a1c86c00e49b4" /><Relationship Type="http://schemas.openxmlformats.org/officeDocument/2006/relationships/slide" Target="/ppt/slides/slide1.xml" Id="R824ed24c3cd14884" /><Relationship Type="http://schemas.openxmlformats.org/officeDocument/2006/relationships/slide" Target="/ppt/slides/slide2.xml" Id="R9c07a6a40afc4903" /><Relationship Type="http://schemas.openxmlformats.org/officeDocument/2006/relationships/slide" Target="/ppt/slides/slide3.xml" Id="R7035ecb3ece54a3a" /><Relationship Type="http://schemas.openxmlformats.org/officeDocument/2006/relationships/slide" Target="/ppt/slides/slide4.xml" Id="R9bc26d67d2db4684" /><Relationship Type="http://schemas.openxmlformats.org/officeDocument/2006/relationships/slide" Target="/ppt/slides/slide5.xml" Id="R7817d06893a14eea" /><Relationship Type="http://schemas.openxmlformats.org/officeDocument/2006/relationships/slide" Target="/ppt/slides/slide6.xml" Id="R7eb184ebed964ffd" /><Relationship Type="http://schemas.openxmlformats.org/officeDocument/2006/relationships/slide" Target="/ppt/slides/slide7.xml" Id="R94e8b16c4a9f47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70e6da0f4b42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2e23a557c4f48" /><Relationship Type="http://schemas.openxmlformats.org/officeDocument/2006/relationships/theme" Target="/ppt/slideMasters/theme/theme1.xml" Id="R721f08dd7c4a44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82e23a557c4f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6565456af44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bcaaca5f04a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f48d247ac40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f2b1230244e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3226d54cc46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e3b805a5e4c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b8e75738c43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PRIVATE EQUITY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PRIVATE EQUITY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−35 061 162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−52 719 245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1 280 718 109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1 298 395 236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918 194 673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