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e7e707271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7863f44ef4818"/>
  </p:sldMasterIdLst>
  <p:sldIdLst>
    <p:sldId xmlns:r="http://schemas.openxmlformats.org/officeDocument/2006/relationships" id="256" r:id="Rbe45f81f0d124c06"/>
    <p:sldId xmlns:r="http://schemas.openxmlformats.org/officeDocument/2006/relationships" id="257" r:id="Rda450b15ad504612"/>
    <p:sldId xmlns:r="http://schemas.openxmlformats.org/officeDocument/2006/relationships" id="258" r:id="R26de4d939610424a"/>
    <p:sldId xmlns:r="http://schemas.openxmlformats.org/officeDocument/2006/relationships" id="259" r:id="R2acc50d28a804723"/>
    <p:sldId xmlns:r="http://schemas.openxmlformats.org/officeDocument/2006/relationships" id="260" r:id="Rc7f2b934fa584e44"/>
    <p:sldId xmlns:r="http://schemas.openxmlformats.org/officeDocument/2006/relationships" id="261" r:id="R666983300e784e66"/>
    <p:sldId xmlns:r="http://schemas.openxmlformats.org/officeDocument/2006/relationships" id="262" r:id="R5a5294a3c789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7863f44ef4818" /><Relationship Type="http://schemas.openxmlformats.org/officeDocument/2006/relationships/slide" Target="/ppt/slides/slide1.xml" Id="Rbe45f81f0d124c06" /><Relationship Type="http://schemas.openxmlformats.org/officeDocument/2006/relationships/slide" Target="/ppt/slides/slide2.xml" Id="Rda450b15ad504612" /><Relationship Type="http://schemas.openxmlformats.org/officeDocument/2006/relationships/slide" Target="/ppt/slides/slide3.xml" Id="R26de4d939610424a" /><Relationship Type="http://schemas.openxmlformats.org/officeDocument/2006/relationships/slide" Target="/ppt/slides/slide4.xml" Id="R2acc50d28a804723" /><Relationship Type="http://schemas.openxmlformats.org/officeDocument/2006/relationships/slide" Target="/ppt/slides/slide5.xml" Id="Rc7f2b934fa584e44" /><Relationship Type="http://schemas.openxmlformats.org/officeDocument/2006/relationships/slide" Target="/ppt/slides/slide6.xml" Id="R666983300e784e66" /><Relationship Type="http://schemas.openxmlformats.org/officeDocument/2006/relationships/slide" Target="/ppt/slides/slide7.xml" Id="R5a5294a3c789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8b184b899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df57dfc1d4614" /><Relationship Type="http://schemas.openxmlformats.org/officeDocument/2006/relationships/theme" Target="/ppt/slideMasters/theme/theme1.xml" Id="R1229e6983557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df57dfc1d46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0a4d61ae4d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e80acf023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e3a069935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e5c7bf9147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75713ee1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c09c7fa9c4d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46538685c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