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210f0e7e254e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607726f6234dc3"/>
  </p:sldMasterIdLst>
  <p:sldIdLst>
    <p:sldId xmlns:r="http://schemas.openxmlformats.org/officeDocument/2006/relationships" id="256" r:id="Rf46f078d5578406b"/>
    <p:sldId xmlns:r="http://schemas.openxmlformats.org/officeDocument/2006/relationships" id="257" r:id="Ra111908ffaa64f82"/>
    <p:sldId xmlns:r="http://schemas.openxmlformats.org/officeDocument/2006/relationships" id="258" r:id="Re9dda605bd694612"/>
    <p:sldId xmlns:r="http://schemas.openxmlformats.org/officeDocument/2006/relationships" id="259" r:id="R7ea0289965204330"/>
    <p:sldId xmlns:r="http://schemas.openxmlformats.org/officeDocument/2006/relationships" id="260" r:id="R03742947fd5d4dee"/>
    <p:sldId xmlns:r="http://schemas.openxmlformats.org/officeDocument/2006/relationships" id="261" r:id="Rd619a481c24e402a"/>
    <p:sldId xmlns:r="http://schemas.openxmlformats.org/officeDocument/2006/relationships" id="262" r:id="Rb062efb8e3504a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607726f6234dc3" /><Relationship Type="http://schemas.openxmlformats.org/officeDocument/2006/relationships/slide" Target="/ppt/slides/slide1.xml" Id="Rf46f078d5578406b" /><Relationship Type="http://schemas.openxmlformats.org/officeDocument/2006/relationships/slide" Target="/ppt/slides/slide2.xml" Id="Ra111908ffaa64f82" /><Relationship Type="http://schemas.openxmlformats.org/officeDocument/2006/relationships/slide" Target="/ppt/slides/slide3.xml" Id="Re9dda605bd694612" /><Relationship Type="http://schemas.openxmlformats.org/officeDocument/2006/relationships/slide" Target="/ppt/slides/slide4.xml" Id="R7ea0289965204330" /><Relationship Type="http://schemas.openxmlformats.org/officeDocument/2006/relationships/slide" Target="/ppt/slides/slide5.xml" Id="R03742947fd5d4dee" /><Relationship Type="http://schemas.openxmlformats.org/officeDocument/2006/relationships/slide" Target="/ppt/slides/slide6.xml" Id="Rd619a481c24e402a" /><Relationship Type="http://schemas.openxmlformats.org/officeDocument/2006/relationships/slide" Target="/ppt/slides/slide7.xml" Id="Rb062efb8e3504a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3a7552d1ab47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a67bb4263432d" /><Relationship Type="http://schemas.openxmlformats.org/officeDocument/2006/relationships/theme" Target="/ppt/slideMasters/theme/theme1.xml" Id="R3a8fc30cc25b47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3a67bb426343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a1010202648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322327df445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ee29fd7a143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2a045d33b42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55898865940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659d82d4747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95c95017f43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INVESTOR VEI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INVESTOR VEI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244 132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15 074 962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49 925 714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50 013 670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EIDISSEN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Skeidtoppen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8013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918 297 421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INVESTOR VEI AS</a:t>
            </a:r>
          </a:p>
        </p:txBody>
      </p:sp>
    </p:spTree>
  </p:cSld>
  <p:clrMapOvr>
    <a:masterClrMapping xmlns:a="http://schemas.openxmlformats.org/drawingml/2006/main"/>
  </p:clrMapOvr>
</p:sld>
</file>