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7056db893141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9c91372bf244ff"/>
  </p:sldMasterIdLst>
  <p:sldIdLst>
    <p:sldId xmlns:r="http://schemas.openxmlformats.org/officeDocument/2006/relationships" id="256" r:id="R710256418e18408c"/>
    <p:sldId xmlns:r="http://schemas.openxmlformats.org/officeDocument/2006/relationships" id="257" r:id="R76bcb21b6be84887"/>
    <p:sldId xmlns:r="http://schemas.openxmlformats.org/officeDocument/2006/relationships" id="258" r:id="Re3b3462f59af4a55"/>
    <p:sldId xmlns:r="http://schemas.openxmlformats.org/officeDocument/2006/relationships" id="259" r:id="R0876146fd50c44db"/>
    <p:sldId xmlns:r="http://schemas.openxmlformats.org/officeDocument/2006/relationships" id="260" r:id="Rdbe5dee3fe4940c6"/>
    <p:sldId xmlns:r="http://schemas.openxmlformats.org/officeDocument/2006/relationships" id="261" r:id="Rb10354ba11304171"/>
    <p:sldId xmlns:r="http://schemas.openxmlformats.org/officeDocument/2006/relationships" id="262" r:id="R24d03ce5f1c94e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9c91372bf244ff" /><Relationship Type="http://schemas.openxmlformats.org/officeDocument/2006/relationships/slide" Target="/ppt/slides/slide1.xml" Id="R710256418e18408c" /><Relationship Type="http://schemas.openxmlformats.org/officeDocument/2006/relationships/slide" Target="/ppt/slides/slide2.xml" Id="R76bcb21b6be84887" /><Relationship Type="http://schemas.openxmlformats.org/officeDocument/2006/relationships/slide" Target="/ppt/slides/slide3.xml" Id="Re3b3462f59af4a55" /><Relationship Type="http://schemas.openxmlformats.org/officeDocument/2006/relationships/slide" Target="/ppt/slides/slide4.xml" Id="R0876146fd50c44db" /><Relationship Type="http://schemas.openxmlformats.org/officeDocument/2006/relationships/slide" Target="/ppt/slides/slide5.xml" Id="Rdbe5dee3fe4940c6" /><Relationship Type="http://schemas.openxmlformats.org/officeDocument/2006/relationships/slide" Target="/ppt/slides/slide6.xml" Id="Rb10354ba11304171" /><Relationship Type="http://schemas.openxmlformats.org/officeDocument/2006/relationships/slide" Target="/ppt/slides/slide7.xml" Id="R24d03ce5f1c94e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d4e63169fc49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c260e23284da4" /><Relationship Type="http://schemas.openxmlformats.org/officeDocument/2006/relationships/theme" Target="/ppt/slideMasters/theme/theme1.xml" Id="R5fd930f3e4a24a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dc260e23284d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5f0e0b13a4e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aff0f97db46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69628b01749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fb5006d7e4a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ec9ffbc3647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fff0389d149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86d22fca540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FUNNY BONE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FUNNY BONE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−4 774 850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337 109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MARTINSEN JENS AMDAHL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657 Office Space, Fredensborgveien 22G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918 322 639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