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4e6f13ea8743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2c492cff924ce6"/>
  </p:sldMasterIdLst>
  <p:sldIdLst>
    <p:sldId xmlns:r="http://schemas.openxmlformats.org/officeDocument/2006/relationships" id="256" r:id="R9c6313fe57254c5f"/>
    <p:sldId xmlns:r="http://schemas.openxmlformats.org/officeDocument/2006/relationships" id="257" r:id="Re5565adb19924246"/>
    <p:sldId xmlns:r="http://schemas.openxmlformats.org/officeDocument/2006/relationships" id="258" r:id="R79337d248378471d"/>
    <p:sldId xmlns:r="http://schemas.openxmlformats.org/officeDocument/2006/relationships" id="259" r:id="R6f0190ef58a141d9"/>
    <p:sldId xmlns:r="http://schemas.openxmlformats.org/officeDocument/2006/relationships" id="260" r:id="R5deb1523eafc4978"/>
    <p:sldId xmlns:r="http://schemas.openxmlformats.org/officeDocument/2006/relationships" id="261" r:id="R28a0ec75a84a454b"/>
    <p:sldId xmlns:r="http://schemas.openxmlformats.org/officeDocument/2006/relationships" id="262" r:id="Rbd3f67ffbc794f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2c492cff924ce6" /><Relationship Type="http://schemas.openxmlformats.org/officeDocument/2006/relationships/slide" Target="/ppt/slides/slide1.xml" Id="R9c6313fe57254c5f" /><Relationship Type="http://schemas.openxmlformats.org/officeDocument/2006/relationships/slide" Target="/ppt/slides/slide2.xml" Id="Re5565adb19924246" /><Relationship Type="http://schemas.openxmlformats.org/officeDocument/2006/relationships/slide" Target="/ppt/slides/slide3.xml" Id="R79337d248378471d" /><Relationship Type="http://schemas.openxmlformats.org/officeDocument/2006/relationships/slide" Target="/ppt/slides/slide4.xml" Id="R6f0190ef58a141d9" /><Relationship Type="http://schemas.openxmlformats.org/officeDocument/2006/relationships/slide" Target="/ppt/slides/slide5.xml" Id="R5deb1523eafc4978" /><Relationship Type="http://schemas.openxmlformats.org/officeDocument/2006/relationships/slide" Target="/ppt/slides/slide6.xml" Id="R28a0ec75a84a454b" /><Relationship Type="http://schemas.openxmlformats.org/officeDocument/2006/relationships/slide" Target="/ppt/slides/slide7.xml" Id="Rbd3f67ffbc794f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8b0c95695c4f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78327a3fd4e25" /><Relationship Type="http://schemas.openxmlformats.org/officeDocument/2006/relationships/theme" Target="/ppt/slideMasters/theme/theme1.xml" Id="Rfb99c270dfb24c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778327a3fd4e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4723eeac84e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b42a0e4d147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5e027cb754c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4156c862946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87c7466ae4e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05f44bd6a48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266749bbe4d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NORLUND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NORLUND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359 377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6 996 453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10 203 791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ANDERSEN NORLUND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NORLUND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NORLUND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Vibes gate 16C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918 323 945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NORLUND INVEST AS</a:t>
            </a:r>
          </a:p>
        </p:txBody>
      </p:sp>
    </p:spTree>
  </p:cSld>
  <p:clrMapOvr>
    <a:masterClrMapping xmlns:a="http://schemas.openxmlformats.org/drawingml/2006/main"/>
  </p:clrMapOvr>
</p:sld>
</file>