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85ee1be4e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2fe0509674657"/>
  </p:sldMasterIdLst>
  <p:sldIdLst>
    <p:sldId xmlns:r="http://schemas.openxmlformats.org/officeDocument/2006/relationships" id="256" r:id="R748657a3d4e34746"/>
    <p:sldId xmlns:r="http://schemas.openxmlformats.org/officeDocument/2006/relationships" id="257" r:id="Rc5074af2ac3a4036"/>
    <p:sldId xmlns:r="http://schemas.openxmlformats.org/officeDocument/2006/relationships" id="258" r:id="Rcdd36fea41394a38"/>
    <p:sldId xmlns:r="http://schemas.openxmlformats.org/officeDocument/2006/relationships" id="259" r:id="Rdee431f7a4e54444"/>
    <p:sldId xmlns:r="http://schemas.openxmlformats.org/officeDocument/2006/relationships" id="260" r:id="R5d2f78c6daf6455e"/>
    <p:sldId xmlns:r="http://schemas.openxmlformats.org/officeDocument/2006/relationships" id="261" r:id="R33930cead960477d"/>
    <p:sldId xmlns:r="http://schemas.openxmlformats.org/officeDocument/2006/relationships" id="262" r:id="R6f801f6f78614e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2fe0509674657" /><Relationship Type="http://schemas.openxmlformats.org/officeDocument/2006/relationships/slide" Target="/ppt/slides/slide1.xml" Id="R748657a3d4e34746" /><Relationship Type="http://schemas.openxmlformats.org/officeDocument/2006/relationships/slide" Target="/ppt/slides/slide2.xml" Id="Rc5074af2ac3a4036" /><Relationship Type="http://schemas.openxmlformats.org/officeDocument/2006/relationships/slide" Target="/ppt/slides/slide3.xml" Id="Rcdd36fea41394a38" /><Relationship Type="http://schemas.openxmlformats.org/officeDocument/2006/relationships/slide" Target="/ppt/slides/slide4.xml" Id="Rdee431f7a4e54444" /><Relationship Type="http://schemas.openxmlformats.org/officeDocument/2006/relationships/slide" Target="/ppt/slides/slide5.xml" Id="R5d2f78c6daf6455e" /><Relationship Type="http://schemas.openxmlformats.org/officeDocument/2006/relationships/slide" Target="/ppt/slides/slide6.xml" Id="R33930cead960477d" /><Relationship Type="http://schemas.openxmlformats.org/officeDocument/2006/relationships/slide" Target="/ppt/slides/slide7.xml" Id="R6f801f6f78614e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e2eddb7014a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56511e1ca4e25" /><Relationship Type="http://schemas.openxmlformats.org/officeDocument/2006/relationships/theme" Target="/ppt/slideMasters/theme/theme1.xml" Id="Rdc8f71bb1e12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56511e1ca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84f74b7e5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0c40883a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63bd3b1a2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1685f3f2d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ca4346f23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07efc5ee0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1f8d7357a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DHCS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STORLYKKEN CELINA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DHCS AS, Parkveien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