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23fa49dbd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11b60e4a84139"/>
  </p:sldMasterIdLst>
  <p:sldIdLst>
    <p:sldId xmlns:r="http://schemas.openxmlformats.org/officeDocument/2006/relationships" id="256" r:id="R25495f2d764e4287"/>
    <p:sldId xmlns:r="http://schemas.openxmlformats.org/officeDocument/2006/relationships" id="257" r:id="Rb3778e103c1c4208"/>
    <p:sldId xmlns:r="http://schemas.openxmlformats.org/officeDocument/2006/relationships" id="258" r:id="R94087c78aac24174"/>
    <p:sldId xmlns:r="http://schemas.openxmlformats.org/officeDocument/2006/relationships" id="259" r:id="R64228345ad1a4c97"/>
    <p:sldId xmlns:r="http://schemas.openxmlformats.org/officeDocument/2006/relationships" id="260" r:id="R47163122e37f40b1"/>
    <p:sldId xmlns:r="http://schemas.openxmlformats.org/officeDocument/2006/relationships" id="261" r:id="R63cd471ce5cd4a8a"/>
    <p:sldId xmlns:r="http://schemas.openxmlformats.org/officeDocument/2006/relationships" id="262" r:id="Rcf3a56ce16d4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11b60e4a84139" /><Relationship Type="http://schemas.openxmlformats.org/officeDocument/2006/relationships/slide" Target="/ppt/slides/slide1.xml" Id="R25495f2d764e4287" /><Relationship Type="http://schemas.openxmlformats.org/officeDocument/2006/relationships/slide" Target="/ppt/slides/slide2.xml" Id="Rb3778e103c1c4208" /><Relationship Type="http://schemas.openxmlformats.org/officeDocument/2006/relationships/slide" Target="/ppt/slides/slide3.xml" Id="R94087c78aac24174" /><Relationship Type="http://schemas.openxmlformats.org/officeDocument/2006/relationships/slide" Target="/ppt/slides/slide4.xml" Id="R64228345ad1a4c97" /><Relationship Type="http://schemas.openxmlformats.org/officeDocument/2006/relationships/slide" Target="/ppt/slides/slide5.xml" Id="R47163122e37f40b1" /><Relationship Type="http://schemas.openxmlformats.org/officeDocument/2006/relationships/slide" Target="/ppt/slides/slide6.xml" Id="R63cd471ce5cd4a8a" /><Relationship Type="http://schemas.openxmlformats.org/officeDocument/2006/relationships/slide" Target="/ppt/slides/slide7.xml" Id="Rcf3a56ce16d4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c5ed8fa9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99dc87f84d6d" /><Relationship Type="http://schemas.openxmlformats.org/officeDocument/2006/relationships/theme" Target="/ppt/slideMasters/theme/theme1.xml" Id="R7df21e591a55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199dc87f8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d70072a0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50e1741b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93908920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62e76ee8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995d1513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159e1c1c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e60f3d08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