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fb5e54aed843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d66441b9514200"/>
  </p:sldMasterIdLst>
  <p:sldIdLst>
    <p:sldId xmlns:r="http://schemas.openxmlformats.org/officeDocument/2006/relationships" id="256" r:id="Rea7d0a96739d430a"/>
    <p:sldId xmlns:r="http://schemas.openxmlformats.org/officeDocument/2006/relationships" id="257" r:id="R69599ce24ca248ae"/>
    <p:sldId xmlns:r="http://schemas.openxmlformats.org/officeDocument/2006/relationships" id="258" r:id="R3577728ffec24e9b"/>
    <p:sldId xmlns:r="http://schemas.openxmlformats.org/officeDocument/2006/relationships" id="259" r:id="R48d62d6cc7ff4b6d"/>
    <p:sldId xmlns:r="http://schemas.openxmlformats.org/officeDocument/2006/relationships" id="260" r:id="Rb036fd79f19141ff"/>
    <p:sldId xmlns:r="http://schemas.openxmlformats.org/officeDocument/2006/relationships" id="261" r:id="R0d59a6272f6f49e5"/>
    <p:sldId xmlns:r="http://schemas.openxmlformats.org/officeDocument/2006/relationships" id="262" r:id="R1103ef9157834b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66441b9514200" /><Relationship Type="http://schemas.openxmlformats.org/officeDocument/2006/relationships/slide" Target="/ppt/slides/slide1.xml" Id="Rea7d0a96739d430a" /><Relationship Type="http://schemas.openxmlformats.org/officeDocument/2006/relationships/slide" Target="/ppt/slides/slide2.xml" Id="R69599ce24ca248ae" /><Relationship Type="http://schemas.openxmlformats.org/officeDocument/2006/relationships/slide" Target="/ppt/slides/slide3.xml" Id="R3577728ffec24e9b" /><Relationship Type="http://schemas.openxmlformats.org/officeDocument/2006/relationships/slide" Target="/ppt/slides/slide4.xml" Id="R48d62d6cc7ff4b6d" /><Relationship Type="http://schemas.openxmlformats.org/officeDocument/2006/relationships/slide" Target="/ppt/slides/slide5.xml" Id="Rb036fd79f19141ff" /><Relationship Type="http://schemas.openxmlformats.org/officeDocument/2006/relationships/slide" Target="/ppt/slides/slide6.xml" Id="R0d59a6272f6f49e5" /><Relationship Type="http://schemas.openxmlformats.org/officeDocument/2006/relationships/slide" Target="/ppt/slides/slide7.xml" Id="R1103ef9157834b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8be15ee6874f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1b5fddaf247f4" /><Relationship Type="http://schemas.openxmlformats.org/officeDocument/2006/relationships/theme" Target="/ppt/slideMasters/theme/theme1.xml" Id="R3d09b93357544f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d1b5fddaf247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9ba5861414d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f0b4254e246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5a7e7000f42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2cfb63ab441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be8aa8f9649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07d8f04c149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577b4ba494b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SELANDER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SELANDER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1 117 140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ALEXANDER SELANDER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Kongevei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3269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918 595 821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