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3eedfcd99b46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18a0d36b0340ae"/>
  </p:sldMasterIdLst>
  <p:sldIdLst>
    <p:sldId xmlns:r="http://schemas.openxmlformats.org/officeDocument/2006/relationships" id="256" r:id="R2ea4a293108545dc"/>
    <p:sldId xmlns:r="http://schemas.openxmlformats.org/officeDocument/2006/relationships" id="257" r:id="Rc090ce2740514f6c"/>
    <p:sldId xmlns:r="http://schemas.openxmlformats.org/officeDocument/2006/relationships" id="258" r:id="R16b6ee7c68004a37"/>
    <p:sldId xmlns:r="http://schemas.openxmlformats.org/officeDocument/2006/relationships" id="259" r:id="R7a138fe7248d4067"/>
    <p:sldId xmlns:r="http://schemas.openxmlformats.org/officeDocument/2006/relationships" id="260" r:id="R2d3d853622d644df"/>
    <p:sldId xmlns:r="http://schemas.openxmlformats.org/officeDocument/2006/relationships" id="261" r:id="Ra1bc3ec23c924a82"/>
    <p:sldId xmlns:r="http://schemas.openxmlformats.org/officeDocument/2006/relationships" id="262" r:id="Rd31e31d79d8a48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18a0d36b0340ae" /><Relationship Type="http://schemas.openxmlformats.org/officeDocument/2006/relationships/slide" Target="/ppt/slides/slide1.xml" Id="R2ea4a293108545dc" /><Relationship Type="http://schemas.openxmlformats.org/officeDocument/2006/relationships/slide" Target="/ppt/slides/slide2.xml" Id="Rc090ce2740514f6c" /><Relationship Type="http://schemas.openxmlformats.org/officeDocument/2006/relationships/slide" Target="/ppt/slides/slide3.xml" Id="R16b6ee7c68004a37" /><Relationship Type="http://schemas.openxmlformats.org/officeDocument/2006/relationships/slide" Target="/ppt/slides/slide4.xml" Id="R7a138fe7248d4067" /><Relationship Type="http://schemas.openxmlformats.org/officeDocument/2006/relationships/slide" Target="/ppt/slides/slide5.xml" Id="R2d3d853622d644df" /><Relationship Type="http://schemas.openxmlformats.org/officeDocument/2006/relationships/slide" Target="/ppt/slides/slide6.xml" Id="Ra1bc3ec23c924a82" /><Relationship Type="http://schemas.openxmlformats.org/officeDocument/2006/relationships/slide" Target="/ppt/slides/slide7.xml" Id="Rd31e31d79d8a48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44710912714e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3bbee7fdf4425" /><Relationship Type="http://schemas.openxmlformats.org/officeDocument/2006/relationships/theme" Target="/ppt/slideMasters/theme/theme1.xml" Id="R4ea5127d2d3f40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13bbee7fdf44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4d578ae6c4e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352d4ddef4b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83fb0d1f946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12774386c43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2abac15a843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33ab8ee9e42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ff5610f5446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GRANBAKKEN 7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GRANBAKKEN 7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GRANBAKKEN 7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GRANBAKKEN 7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GRANBAKKEN 7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GRANBAKKEN 7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7 623 800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1 697 744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1 342 328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8 825 791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GRANBAKKEN 7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HANSTVEIT ERLEND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GRANBAKKEN 7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918 610 421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GRANBAKKEN 7 AS</a:t>
            </a:r>
          </a:p>
        </p:txBody>
      </p:sp>
    </p:spTree>
  </p:cSld>
  <p:clrMapOvr>
    <a:masterClrMapping xmlns:a="http://schemas.openxmlformats.org/drawingml/2006/main"/>
  </p:clrMapOvr>
</p:sld>
</file>