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d2b1a9a72443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fea7ce56974fa6"/>
  </p:sldMasterIdLst>
  <p:sldIdLst>
    <p:sldId xmlns:r="http://schemas.openxmlformats.org/officeDocument/2006/relationships" id="256" r:id="Rf9e25284a06843b1"/>
    <p:sldId xmlns:r="http://schemas.openxmlformats.org/officeDocument/2006/relationships" id="257" r:id="R64708f47e2954861"/>
    <p:sldId xmlns:r="http://schemas.openxmlformats.org/officeDocument/2006/relationships" id="258" r:id="R349e10ad712b4ddd"/>
    <p:sldId xmlns:r="http://schemas.openxmlformats.org/officeDocument/2006/relationships" id="259" r:id="Rea2401c9b2914bef"/>
    <p:sldId xmlns:r="http://schemas.openxmlformats.org/officeDocument/2006/relationships" id="260" r:id="R8271ee82f5d04296"/>
    <p:sldId xmlns:r="http://schemas.openxmlformats.org/officeDocument/2006/relationships" id="261" r:id="Rdfa3401eea8445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fea7ce56974fa6" /><Relationship Type="http://schemas.openxmlformats.org/officeDocument/2006/relationships/slide" Target="/ppt/slides/slide1.xml" Id="Rf9e25284a06843b1" /><Relationship Type="http://schemas.openxmlformats.org/officeDocument/2006/relationships/slide" Target="/ppt/slides/slide2.xml" Id="R64708f47e2954861" /><Relationship Type="http://schemas.openxmlformats.org/officeDocument/2006/relationships/slide" Target="/ppt/slides/slide3.xml" Id="R349e10ad712b4ddd" /><Relationship Type="http://schemas.openxmlformats.org/officeDocument/2006/relationships/slide" Target="/ppt/slides/slide4.xml" Id="Rea2401c9b2914bef" /><Relationship Type="http://schemas.openxmlformats.org/officeDocument/2006/relationships/slide" Target="/ppt/slides/slide5.xml" Id="R8271ee82f5d04296" /><Relationship Type="http://schemas.openxmlformats.org/officeDocument/2006/relationships/slide" Target="/ppt/slides/slide6.xml" Id="Rdfa3401eea8445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ab5a3ea9b94f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1de5e97ac148ed" /><Relationship Type="http://schemas.openxmlformats.org/officeDocument/2006/relationships/theme" Target="/ppt/slideMasters/theme/theme1.xml" Id="R0eb23adbb2ed4d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1de5e97ac148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8576e1f1c40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ecb1f156447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a25c34777b4e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bde4dc42ee40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2b4a9669d741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1a3b86831b46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JD BYGG BARDU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JD BYGG BARDU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JD BYGG BARDU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JD BYGG BARDU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JD BYGG BARDU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JD BYGG BARDU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1 174 115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156 046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117 185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147 185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321 324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JD BYGG BARDU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918 626 697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JD BYGG BARDU AS</a:t>
            </a:r>
          </a:p>
        </p:txBody>
      </p:sp>
    </p:spTree>
  </p:cSld>
  <p:clrMapOvr>
    <a:masterClrMapping xmlns:a="http://schemas.openxmlformats.org/drawingml/2006/main"/>
  </p:clrMapOvr>
</p:sld>
</file>