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2cba8ffe2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1e83b15294dc0"/>
  </p:sldMasterIdLst>
  <p:sldIdLst>
    <p:sldId xmlns:r="http://schemas.openxmlformats.org/officeDocument/2006/relationships" id="256" r:id="R4e53694d1d474924"/>
    <p:sldId xmlns:r="http://schemas.openxmlformats.org/officeDocument/2006/relationships" id="257" r:id="Ra02e39cb2ff64392"/>
    <p:sldId xmlns:r="http://schemas.openxmlformats.org/officeDocument/2006/relationships" id="258" r:id="Rffa2457cde884304"/>
    <p:sldId xmlns:r="http://schemas.openxmlformats.org/officeDocument/2006/relationships" id="259" r:id="Re9ebe5ea0f984016"/>
    <p:sldId xmlns:r="http://schemas.openxmlformats.org/officeDocument/2006/relationships" id="260" r:id="R02dc1f40f31b4099"/>
    <p:sldId xmlns:r="http://schemas.openxmlformats.org/officeDocument/2006/relationships" id="261" r:id="R3c29de46b4e3489d"/>
    <p:sldId xmlns:r="http://schemas.openxmlformats.org/officeDocument/2006/relationships" id="262" r:id="R7f4e4f209bca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1e83b15294dc0" /><Relationship Type="http://schemas.openxmlformats.org/officeDocument/2006/relationships/slide" Target="/ppt/slides/slide1.xml" Id="R4e53694d1d474924" /><Relationship Type="http://schemas.openxmlformats.org/officeDocument/2006/relationships/slide" Target="/ppt/slides/slide2.xml" Id="Ra02e39cb2ff64392" /><Relationship Type="http://schemas.openxmlformats.org/officeDocument/2006/relationships/slide" Target="/ppt/slides/slide3.xml" Id="Rffa2457cde884304" /><Relationship Type="http://schemas.openxmlformats.org/officeDocument/2006/relationships/slide" Target="/ppt/slides/slide4.xml" Id="Re9ebe5ea0f984016" /><Relationship Type="http://schemas.openxmlformats.org/officeDocument/2006/relationships/slide" Target="/ppt/slides/slide5.xml" Id="R02dc1f40f31b4099" /><Relationship Type="http://schemas.openxmlformats.org/officeDocument/2006/relationships/slide" Target="/ppt/slides/slide6.xml" Id="R3c29de46b4e3489d" /><Relationship Type="http://schemas.openxmlformats.org/officeDocument/2006/relationships/slide" Target="/ppt/slides/slide7.xml" Id="R7f4e4f209bca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6df9f45d5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6f5a3d74e4f23" /><Relationship Type="http://schemas.openxmlformats.org/officeDocument/2006/relationships/theme" Target="/ppt/slideMasters/theme/theme1.xml" Id="R665c8f65aa9a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6f5a3d74e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85d7b7cf0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fe96aab02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e1dadbf845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c98e8e409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13b7d977046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87b7a4dbb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82e9c439a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PARTNERS AS ble etablert [år] og holder til i Borre.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3184 Borre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918 635 513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