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3ae68335db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81f2df769458e"/>
  </p:sldMasterIdLst>
  <p:sldIdLst>
    <p:sldId xmlns:r="http://schemas.openxmlformats.org/officeDocument/2006/relationships" id="256" r:id="R7e85de1dc2404486"/>
    <p:sldId xmlns:r="http://schemas.openxmlformats.org/officeDocument/2006/relationships" id="257" r:id="R1a2535678cca4dbc"/>
    <p:sldId xmlns:r="http://schemas.openxmlformats.org/officeDocument/2006/relationships" id="258" r:id="R9c636866b3c94c41"/>
    <p:sldId xmlns:r="http://schemas.openxmlformats.org/officeDocument/2006/relationships" id="259" r:id="Reca399d5151f45cb"/>
    <p:sldId xmlns:r="http://schemas.openxmlformats.org/officeDocument/2006/relationships" id="260" r:id="R35e40952e0094644"/>
    <p:sldId xmlns:r="http://schemas.openxmlformats.org/officeDocument/2006/relationships" id="261" r:id="Rad52c8c2ef9a4c04"/>
    <p:sldId xmlns:r="http://schemas.openxmlformats.org/officeDocument/2006/relationships" id="262" r:id="R4078152af61b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81f2df769458e" /><Relationship Type="http://schemas.openxmlformats.org/officeDocument/2006/relationships/slide" Target="/ppt/slides/slide1.xml" Id="R7e85de1dc2404486" /><Relationship Type="http://schemas.openxmlformats.org/officeDocument/2006/relationships/slide" Target="/ppt/slides/slide2.xml" Id="R1a2535678cca4dbc" /><Relationship Type="http://schemas.openxmlformats.org/officeDocument/2006/relationships/slide" Target="/ppt/slides/slide3.xml" Id="R9c636866b3c94c41" /><Relationship Type="http://schemas.openxmlformats.org/officeDocument/2006/relationships/slide" Target="/ppt/slides/slide4.xml" Id="Reca399d5151f45cb" /><Relationship Type="http://schemas.openxmlformats.org/officeDocument/2006/relationships/slide" Target="/ppt/slides/slide5.xml" Id="R35e40952e0094644" /><Relationship Type="http://schemas.openxmlformats.org/officeDocument/2006/relationships/slide" Target="/ppt/slides/slide6.xml" Id="Rad52c8c2ef9a4c04" /><Relationship Type="http://schemas.openxmlformats.org/officeDocument/2006/relationships/slide" Target="/ppt/slides/slide7.xml" Id="R4078152af61b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fa2dcac4d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d6809d1c4f09" /><Relationship Type="http://schemas.openxmlformats.org/officeDocument/2006/relationships/theme" Target="/ppt/slideMasters/theme/theme1.xml" Id="R4fc709930fc8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4d6809d1c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ff5b994a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35cf042d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e28380d42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64cfd9797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dd6452ea846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aa0bfb5c9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c192b9596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PHOTODOKTER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PHOTODOKTER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HEIDI TANGERAAS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LUKE TANGERAAS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Nordengkollen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