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e5c76d0a0b45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4a63318fd54506"/>
  </p:sldMasterIdLst>
  <p:sldIdLst>
    <p:sldId xmlns:r="http://schemas.openxmlformats.org/officeDocument/2006/relationships" id="256" r:id="R45401bab89a54442"/>
    <p:sldId xmlns:r="http://schemas.openxmlformats.org/officeDocument/2006/relationships" id="257" r:id="R5db205efecf2452f"/>
    <p:sldId xmlns:r="http://schemas.openxmlformats.org/officeDocument/2006/relationships" id="258" r:id="R2bc2e18cae9f47df"/>
    <p:sldId xmlns:r="http://schemas.openxmlformats.org/officeDocument/2006/relationships" id="259" r:id="Rba1eb7eb17794faa"/>
    <p:sldId xmlns:r="http://schemas.openxmlformats.org/officeDocument/2006/relationships" id="260" r:id="R447ad996a0104fd6"/>
    <p:sldId xmlns:r="http://schemas.openxmlformats.org/officeDocument/2006/relationships" id="261" r:id="R947067edf3d14d45"/>
    <p:sldId xmlns:r="http://schemas.openxmlformats.org/officeDocument/2006/relationships" id="262" r:id="Rdfd3343c43b04f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a63318fd54506" /><Relationship Type="http://schemas.openxmlformats.org/officeDocument/2006/relationships/slide" Target="/ppt/slides/slide1.xml" Id="R45401bab89a54442" /><Relationship Type="http://schemas.openxmlformats.org/officeDocument/2006/relationships/slide" Target="/ppt/slides/slide2.xml" Id="R5db205efecf2452f" /><Relationship Type="http://schemas.openxmlformats.org/officeDocument/2006/relationships/slide" Target="/ppt/slides/slide3.xml" Id="R2bc2e18cae9f47df" /><Relationship Type="http://schemas.openxmlformats.org/officeDocument/2006/relationships/slide" Target="/ppt/slides/slide4.xml" Id="Rba1eb7eb17794faa" /><Relationship Type="http://schemas.openxmlformats.org/officeDocument/2006/relationships/slide" Target="/ppt/slides/slide5.xml" Id="R447ad996a0104fd6" /><Relationship Type="http://schemas.openxmlformats.org/officeDocument/2006/relationships/slide" Target="/ppt/slides/slide6.xml" Id="R947067edf3d14d45" /><Relationship Type="http://schemas.openxmlformats.org/officeDocument/2006/relationships/slide" Target="/ppt/slides/slide7.xml" Id="Rdfd3343c43b04f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c8d177d46442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9cce8d9b84aa0" /><Relationship Type="http://schemas.openxmlformats.org/officeDocument/2006/relationships/theme" Target="/ppt/slideMasters/theme/theme1.xml" Id="R914c2c17a32343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69cce8d9b84a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da88d253a4c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e30bd649d40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fc3b3d1fd44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b64aa24424d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c75d31b6a48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26cd5d95849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a64ff075a42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HERDA SPENNARMERING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 SPENNARMERING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HERDA SPENNARMERING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 SPENNARMERING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 SPENNARMERING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 SPENNARMERING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5 270 626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3 778 336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2 944 393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3 488 231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 SPENNARMERING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HERDA TOTALENTREPRENØR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 SPENNARMERING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918 644 261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 SPENNARMERING AS</a:t>
            </a:r>
          </a:p>
        </p:txBody>
      </p:sp>
    </p:spTree>
  </p:cSld>
  <p:clrMapOvr>
    <a:masterClrMapping xmlns:a="http://schemas.openxmlformats.org/drawingml/2006/main"/>
  </p:clrMapOvr>
</p:sld>
</file>