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fd8de087d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80fdf916a64f65"/>
  </p:sldMasterIdLst>
  <p:sldIdLst>
    <p:sldId xmlns:r="http://schemas.openxmlformats.org/officeDocument/2006/relationships" id="256" r:id="R52caf6e303784667"/>
    <p:sldId xmlns:r="http://schemas.openxmlformats.org/officeDocument/2006/relationships" id="257" r:id="Rc4ff479a86324fc1"/>
    <p:sldId xmlns:r="http://schemas.openxmlformats.org/officeDocument/2006/relationships" id="258" r:id="R6e0fde77d1454901"/>
    <p:sldId xmlns:r="http://schemas.openxmlformats.org/officeDocument/2006/relationships" id="259" r:id="Rb9384b416cae43db"/>
    <p:sldId xmlns:r="http://schemas.openxmlformats.org/officeDocument/2006/relationships" id="260" r:id="R4b96797752004c13"/>
    <p:sldId xmlns:r="http://schemas.openxmlformats.org/officeDocument/2006/relationships" id="261" r:id="R2d449ad0c22544db"/>
    <p:sldId xmlns:r="http://schemas.openxmlformats.org/officeDocument/2006/relationships" id="262" r:id="R32064f5575dd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0fdf916a64f65" /><Relationship Type="http://schemas.openxmlformats.org/officeDocument/2006/relationships/slide" Target="/ppt/slides/slide1.xml" Id="R52caf6e303784667" /><Relationship Type="http://schemas.openxmlformats.org/officeDocument/2006/relationships/slide" Target="/ppt/slides/slide2.xml" Id="Rc4ff479a86324fc1" /><Relationship Type="http://schemas.openxmlformats.org/officeDocument/2006/relationships/slide" Target="/ppt/slides/slide3.xml" Id="R6e0fde77d1454901" /><Relationship Type="http://schemas.openxmlformats.org/officeDocument/2006/relationships/slide" Target="/ppt/slides/slide4.xml" Id="Rb9384b416cae43db" /><Relationship Type="http://schemas.openxmlformats.org/officeDocument/2006/relationships/slide" Target="/ppt/slides/slide5.xml" Id="R4b96797752004c13" /><Relationship Type="http://schemas.openxmlformats.org/officeDocument/2006/relationships/slide" Target="/ppt/slides/slide6.xml" Id="R2d449ad0c22544db" /><Relationship Type="http://schemas.openxmlformats.org/officeDocument/2006/relationships/slide" Target="/ppt/slides/slide7.xml" Id="R32064f5575dd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896ffeb0945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ab0807d944751" /><Relationship Type="http://schemas.openxmlformats.org/officeDocument/2006/relationships/theme" Target="/ppt/slideMasters/theme/theme1.xml" Id="R43d47820371d46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ab0807d94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457d6f4da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79c3b674c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05b903112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846ba00c6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fc9d60583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1d00f3577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3f0bfdca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YAHIA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YAHIA TRANSPORT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1 903 161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ALAASMI AHMAD SOLEIMAN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Kuskerudveien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918 680 950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