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f00973347a41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6fdd56c2ed4149"/>
  </p:sldMasterIdLst>
  <p:sldIdLst>
    <p:sldId xmlns:r="http://schemas.openxmlformats.org/officeDocument/2006/relationships" id="256" r:id="R5c719b4336214e00"/>
    <p:sldId xmlns:r="http://schemas.openxmlformats.org/officeDocument/2006/relationships" id="257" r:id="Rd2ad8eb57ce84ff9"/>
    <p:sldId xmlns:r="http://schemas.openxmlformats.org/officeDocument/2006/relationships" id="258" r:id="R594bb6f0e6664f30"/>
    <p:sldId xmlns:r="http://schemas.openxmlformats.org/officeDocument/2006/relationships" id="259" r:id="Reb86de990d9149a3"/>
    <p:sldId xmlns:r="http://schemas.openxmlformats.org/officeDocument/2006/relationships" id="260" r:id="R8a576d02ddb14272"/>
    <p:sldId xmlns:r="http://schemas.openxmlformats.org/officeDocument/2006/relationships" id="261" r:id="Rdb3bbdb7ce0c4199"/>
    <p:sldId xmlns:r="http://schemas.openxmlformats.org/officeDocument/2006/relationships" id="262" r:id="R918532e561184b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6fdd56c2ed4149" /><Relationship Type="http://schemas.openxmlformats.org/officeDocument/2006/relationships/slide" Target="/ppt/slides/slide1.xml" Id="R5c719b4336214e00" /><Relationship Type="http://schemas.openxmlformats.org/officeDocument/2006/relationships/slide" Target="/ppt/slides/slide2.xml" Id="Rd2ad8eb57ce84ff9" /><Relationship Type="http://schemas.openxmlformats.org/officeDocument/2006/relationships/slide" Target="/ppt/slides/slide3.xml" Id="R594bb6f0e6664f30" /><Relationship Type="http://schemas.openxmlformats.org/officeDocument/2006/relationships/slide" Target="/ppt/slides/slide4.xml" Id="Reb86de990d9149a3" /><Relationship Type="http://schemas.openxmlformats.org/officeDocument/2006/relationships/slide" Target="/ppt/slides/slide5.xml" Id="R8a576d02ddb14272" /><Relationship Type="http://schemas.openxmlformats.org/officeDocument/2006/relationships/slide" Target="/ppt/slides/slide6.xml" Id="Rdb3bbdb7ce0c4199" /><Relationship Type="http://schemas.openxmlformats.org/officeDocument/2006/relationships/slide" Target="/ppt/slides/slide7.xml" Id="R918532e561184b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9e24699c145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a49d990db4af2" /><Relationship Type="http://schemas.openxmlformats.org/officeDocument/2006/relationships/theme" Target="/ppt/slideMasters/theme/theme1.xml" Id="R2a38ed07d49b46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aa49d990db4a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01c91db3f49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3ca8e2e9542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88ab301a149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c6c5fe3b642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61257805e49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5075b61d047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0c8c7f7e14f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PROPERTY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PROPERTY CONSULT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−287 634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−150 427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194 483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FRANK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Brakestien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5172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918 689 656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