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985a3427b848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fbf1d7104a4935"/>
  </p:sldMasterIdLst>
  <p:sldIdLst>
    <p:sldId xmlns:r="http://schemas.openxmlformats.org/officeDocument/2006/relationships" id="256" r:id="R96aae9010344426b"/>
    <p:sldId xmlns:r="http://schemas.openxmlformats.org/officeDocument/2006/relationships" id="257" r:id="R7cf1dcd539104a39"/>
    <p:sldId xmlns:r="http://schemas.openxmlformats.org/officeDocument/2006/relationships" id="258" r:id="R44f35fbd53994cac"/>
    <p:sldId xmlns:r="http://schemas.openxmlformats.org/officeDocument/2006/relationships" id="259" r:id="R4864c1c27ac84aa2"/>
    <p:sldId xmlns:r="http://schemas.openxmlformats.org/officeDocument/2006/relationships" id="260" r:id="R150df79f9ca948d0"/>
    <p:sldId xmlns:r="http://schemas.openxmlformats.org/officeDocument/2006/relationships" id="261" r:id="R1d4c4a799a2f48e1"/>
    <p:sldId xmlns:r="http://schemas.openxmlformats.org/officeDocument/2006/relationships" id="262" r:id="Ref199392fe7143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fbf1d7104a4935" /><Relationship Type="http://schemas.openxmlformats.org/officeDocument/2006/relationships/slide" Target="/ppt/slides/slide1.xml" Id="R96aae9010344426b" /><Relationship Type="http://schemas.openxmlformats.org/officeDocument/2006/relationships/slide" Target="/ppt/slides/slide2.xml" Id="R7cf1dcd539104a39" /><Relationship Type="http://schemas.openxmlformats.org/officeDocument/2006/relationships/slide" Target="/ppt/slides/slide3.xml" Id="R44f35fbd53994cac" /><Relationship Type="http://schemas.openxmlformats.org/officeDocument/2006/relationships/slide" Target="/ppt/slides/slide4.xml" Id="R4864c1c27ac84aa2" /><Relationship Type="http://schemas.openxmlformats.org/officeDocument/2006/relationships/slide" Target="/ppt/slides/slide5.xml" Id="R150df79f9ca948d0" /><Relationship Type="http://schemas.openxmlformats.org/officeDocument/2006/relationships/slide" Target="/ppt/slides/slide6.xml" Id="R1d4c4a799a2f48e1" /><Relationship Type="http://schemas.openxmlformats.org/officeDocument/2006/relationships/slide" Target="/ppt/slides/slide7.xml" Id="Ref199392fe7143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54321e4c0640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07cbd0c604161" /><Relationship Type="http://schemas.openxmlformats.org/officeDocument/2006/relationships/theme" Target="/ppt/slideMasters/theme/theme1.xml" Id="R00fd01d4e76d49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a07cbd0c6041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db17bf6fb4b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391a75fe541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eb953da3f42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9454fe88a44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2ec4febb947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bb6ac05e441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b8a45e78745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MARIKO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MARIKO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MARIKO II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MARIKO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MARIKO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MARIKO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−216 459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21 733 559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30 573 042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MARIKO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HESTNESS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HELENE HESTNESS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HESTNESS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MARIKO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Ole Bulls plass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918 777 946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MARIKO II AS</a:t>
            </a:r>
          </a:p>
        </p:txBody>
      </p:sp>
    </p:spTree>
  </p:cSld>
  <p:clrMapOvr>
    <a:masterClrMapping xmlns:a="http://schemas.openxmlformats.org/drawingml/2006/main"/>
  </p:clrMapOvr>
</p:sld>
</file>