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07ad04ebe4b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211a673b544d57"/>
  </p:sldMasterIdLst>
  <p:sldIdLst>
    <p:sldId xmlns:r="http://schemas.openxmlformats.org/officeDocument/2006/relationships" id="256" r:id="R2d4c565bfc6b429a"/>
    <p:sldId xmlns:r="http://schemas.openxmlformats.org/officeDocument/2006/relationships" id="257" r:id="R8b389ba35de443ff"/>
    <p:sldId xmlns:r="http://schemas.openxmlformats.org/officeDocument/2006/relationships" id="258" r:id="Ree70afaca19949be"/>
    <p:sldId xmlns:r="http://schemas.openxmlformats.org/officeDocument/2006/relationships" id="259" r:id="R926fa35198ce4a21"/>
    <p:sldId xmlns:r="http://schemas.openxmlformats.org/officeDocument/2006/relationships" id="260" r:id="R98c9ed7a17884070"/>
    <p:sldId xmlns:r="http://schemas.openxmlformats.org/officeDocument/2006/relationships" id="261" r:id="Rbac06d6040db4033"/>
    <p:sldId xmlns:r="http://schemas.openxmlformats.org/officeDocument/2006/relationships" id="262" r:id="R6d463b9c22c647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11a673b544d57" /><Relationship Type="http://schemas.openxmlformats.org/officeDocument/2006/relationships/slide" Target="/ppt/slides/slide1.xml" Id="R2d4c565bfc6b429a" /><Relationship Type="http://schemas.openxmlformats.org/officeDocument/2006/relationships/slide" Target="/ppt/slides/slide2.xml" Id="R8b389ba35de443ff" /><Relationship Type="http://schemas.openxmlformats.org/officeDocument/2006/relationships/slide" Target="/ppt/slides/slide3.xml" Id="Ree70afaca19949be" /><Relationship Type="http://schemas.openxmlformats.org/officeDocument/2006/relationships/slide" Target="/ppt/slides/slide4.xml" Id="R926fa35198ce4a21" /><Relationship Type="http://schemas.openxmlformats.org/officeDocument/2006/relationships/slide" Target="/ppt/slides/slide5.xml" Id="R98c9ed7a17884070" /><Relationship Type="http://schemas.openxmlformats.org/officeDocument/2006/relationships/slide" Target="/ppt/slides/slide6.xml" Id="Rbac06d6040db4033" /><Relationship Type="http://schemas.openxmlformats.org/officeDocument/2006/relationships/slide" Target="/ppt/slides/slide7.xml" Id="R6d463b9c22c647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8498f6ee749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5a0c6c5054404" /><Relationship Type="http://schemas.openxmlformats.org/officeDocument/2006/relationships/theme" Target="/ppt/slideMasters/theme/theme1.xml" Id="R4a19f45b12fc44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25a0c6c505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478630e5d4d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56e863f9547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285024d6d42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89725190d47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caaf06ca940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6f1404dff44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9f88b7c314e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LITHE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LITHE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60 743 684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6 766 584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5 153 773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26 307 750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20SEVEN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NOEVI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918 786 325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LITHE AS</a:t>
            </a:r>
          </a:p>
        </p:txBody>
      </p:sp>
    </p:spTree>
  </p:cSld>
  <p:clrMapOvr>
    <a:masterClrMapping xmlns:a="http://schemas.openxmlformats.org/drawingml/2006/main"/>
  </p:clrMapOvr>
</p:sld>
</file>